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sldIdLst>
    <p:sldId id="259" r:id="rId5"/>
    <p:sldId id="313" r:id="rId6"/>
    <p:sldId id="312" r:id="rId7"/>
    <p:sldId id="332" r:id="rId8"/>
    <p:sldId id="779" r:id="rId9"/>
    <p:sldId id="331" r:id="rId10"/>
    <p:sldId id="330" r:id="rId11"/>
    <p:sldId id="334" r:id="rId12"/>
    <p:sldId id="337" r:id="rId13"/>
    <p:sldId id="777" r:id="rId14"/>
    <p:sldId id="676" r:id="rId15"/>
    <p:sldId id="776" r:id="rId16"/>
    <p:sldId id="778" r:id="rId17"/>
    <p:sldId id="333" r:id="rId18"/>
    <p:sldId id="340" r:id="rId19"/>
    <p:sldId id="341" r:id="rId20"/>
    <p:sldId id="335" r:id="rId21"/>
    <p:sldId id="773" r:id="rId22"/>
    <p:sldId id="338" r:id="rId23"/>
    <p:sldId id="347" r:id="rId24"/>
    <p:sldId id="361" r:id="rId25"/>
    <p:sldId id="362" r:id="rId26"/>
    <p:sldId id="365" r:id="rId27"/>
    <p:sldId id="348" r:id="rId28"/>
    <p:sldId id="780" r:id="rId29"/>
    <p:sldId id="77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F7C425-A821-664A-D263-A6B145796E0A}" name="Nolan, Amy" initials="" userId="S::Nolan_A@nigov.net::13aa9273-d2ea-4364-a381-72c36c4a5dc9" providerId="AD"/>
  <p188:author id="{3036082A-7089-E4CB-4EBC-8A79F458F3F7}" name="Brown, Christopher (Procurement)" initials="BC" userId="S::brown_cb@nigov.net::7d2c7ca5-c563-4e6f-ac2a-bc84e72f167c" providerId="AD"/>
  <p188:author id="{082D9768-A2C2-D47D-5EA2-EE704E8F6606}" name="Larkin, Michelle" initials="" userId="S::larkin_m1@nigov.net::77924ad0-66de-427a-ad5b-822577cba8db" providerId="AD"/>
  <p188:author id="{21E66B94-9B6B-9484-18EA-727226DCE587}" name="Brown, Christopher (Procurement)" initials="CB" userId="S::Brown_Cb@nigov.net::7d2c7ca5-c563-4e6f-ac2a-bc84e72f167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D6FF"/>
    <a:srgbClr val="002060"/>
    <a:srgbClr val="FAD6D2"/>
    <a:srgbClr val="FFFFFF"/>
    <a:srgbClr val="F7E1F5"/>
    <a:srgbClr val="F8F8F8"/>
    <a:srgbClr val="A3C2FF"/>
    <a:srgbClr val="A162D0"/>
    <a:srgbClr val="CA8FE1"/>
    <a:srgbClr val="FCC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33BA1B-5D96-4A73-87C5-F44EFDD2B5A2}" v="115" dt="2026-08-02T16:27:22.901"/>
    <p1510:client id="{7A1EF2D2-C8E1-4801-A0AD-6661D7E85F5E}" v="22" dt="2026-08-03T08:24:38.3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66" autoAdjust="0"/>
  </p:normalViewPr>
  <p:slideViewPr>
    <p:cSldViewPr snapToGrid="0">
      <p:cViewPr varScale="1">
        <p:scale>
          <a:sx n="108" d="100"/>
          <a:sy n="108" d="100"/>
        </p:scale>
        <p:origin x="99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125132-FC04-435A-BA35-676D81E5F5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77D865-27DC-4DF4-9C3B-14FF3B04F91D}">
      <dgm:prSet custT="1"/>
      <dgm:spPr/>
      <dgm:t>
        <a:bodyPr/>
        <a:lstStyle/>
        <a:p>
          <a:r>
            <a:rPr lang="en-US" sz="2600"/>
            <a:t>Grass Areas–Formal, Informal, Rough, Wildflower</a:t>
          </a:r>
        </a:p>
      </dgm:t>
    </dgm:pt>
    <dgm:pt modelId="{693FEF66-E5BF-4E5A-B7CB-AFF7C091D760}" type="parTrans" cxnId="{F66E9024-3527-4D4D-9A50-46B19E4341DD}">
      <dgm:prSet/>
      <dgm:spPr/>
      <dgm:t>
        <a:bodyPr/>
        <a:lstStyle/>
        <a:p>
          <a:endParaRPr lang="en-US"/>
        </a:p>
      </dgm:t>
    </dgm:pt>
    <dgm:pt modelId="{C000012D-1E09-49D7-A018-E17F23BE40F4}" type="sibTrans" cxnId="{F66E9024-3527-4D4D-9A50-46B19E4341DD}">
      <dgm:prSet/>
      <dgm:spPr/>
      <dgm:t>
        <a:bodyPr/>
        <a:lstStyle/>
        <a:p>
          <a:endParaRPr lang="en-US"/>
        </a:p>
      </dgm:t>
    </dgm:pt>
    <dgm:pt modelId="{E455914E-81B6-495E-982B-973AFC4CCB53}">
      <dgm:prSet custT="1"/>
      <dgm:spPr/>
      <dgm:t>
        <a:bodyPr/>
        <a:lstStyle/>
        <a:p>
          <a:r>
            <a:rPr lang="en-US" sz="2600"/>
            <a:t>Herbaceous Borders</a:t>
          </a:r>
        </a:p>
      </dgm:t>
    </dgm:pt>
    <dgm:pt modelId="{604BED1E-077E-46B8-A47B-422ABD7C6320}" type="parTrans" cxnId="{CECD0315-88D6-4EB2-B8ED-698452FC0001}">
      <dgm:prSet/>
      <dgm:spPr/>
      <dgm:t>
        <a:bodyPr/>
        <a:lstStyle/>
        <a:p>
          <a:endParaRPr lang="en-US"/>
        </a:p>
      </dgm:t>
    </dgm:pt>
    <dgm:pt modelId="{1A216500-768B-4ED6-A9AC-E784AD93E82C}" type="sibTrans" cxnId="{CECD0315-88D6-4EB2-B8ED-698452FC0001}">
      <dgm:prSet/>
      <dgm:spPr/>
      <dgm:t>
        <a:bodyPr/>
        <a:lstStyle/>
        <a:p>
          <a:endParaRPr lang="en-US"/>
        </a:p>
      </dgm:t>
    </dgm:pt>
    <dgm:pt modelId="{52660DC8-7594-40E4-A7F3-257F5912E5B5}">
      <dgm:prSet custT="1"/>
      <dgm:spPr/>
      <dgm:t>
        <a:bodyPr/>
        <a:lstStyle/>
        <a:p>
          <a:r>
            <a:rPr lang="en-US" sz="2600"/>
            <a:t>Hedges</a:t>
          </a:r>
        </a:p>
      </dgm:t>
    </dgm:pt>
    <dgm:pt modelId="{A970F98D-DC01-4716-A100-45AC6D84DBB1}" type="parTrans" cxnId="{655787AB-004F-47EB-8A80-7F18972F7656}">
      <dgm:prSet/>
      <dgm:spPr/>
      <dgm:t>
        <a:bodyPr/>
        <a:lstStyle/>
        <a:p>
          <a:endParaRPr lang="en-US"/>
        </a:p>
      </dgm:t>
    </dgm:pt>
    <dgm:pt modelId="{C73B23AE-3DCB-4001-94BE-4992AB622B3E}" type="sibTrans" cxnId="{655787AB-004F-47EB-8A80-7F18972F7656}">
      <dgm:prSet/>
      <dgm:spPr/>
      <dgm:t>
        <a:bodyPr/>
        <a:lstStyle/>
        <a:p>
          <a:endParaRPr lang="en-US"/>
        </a:p>
      </dgm:t>
    </dgm:pt>
    <dgm:pt modelId="{254C674C-BBB6-43DF-8DBB-6ACECFAE5B2F}">
      <dgm:prSet custT="1"/>
      <dgm:spPr/>
      <dgm:t>
        <a:bodyPr/>
        <a:lstStyle/>
        <a:p>
          <a:r>
            <a:rPr lang="en-US" sz="2600"/>
            <a:t>Water courses and Culverts</a:t>
          </a:r>
        </a:p>
      </dgm:t>
    </dgm:pt>
    <dgm:pt modelId="{BB230134-9EF3-418A-94AC-5AAAF6866903}" type="parTrans" cxnId="{C327E6B8-C66E-484E-B8FE-1AA4A6552C94}">
      <dgm:prSet/>
      <dgm:spPr/>
      <dgm:t>
        <a:bodyPr/>
        <a:lstStyle/>
        <a:p>
          <a:endParaRPr lang="en-US"/>
        </a:p>
      </dgm:t>
    </dgm:pt>
    <dgm:pt modelId="{848392C9-D63C-444E-AD3F-E23DEAD30B8B}" type="sibTrans" cxnId="{C327E6B8-C66E-484E-B8FE-1AA4A6552C94}">
      <dgm:prSet/>
      <dgm:spPr/>
      <dgm:t>
        <a:bodyPr/>
        <a:lstStyle/>
        <a:p>
          <a:endParaRPr lang="en-US"/>
        </a:p>
      </dgm:t>
    </dgm:pt>
    <dgm:pt modelId="{BF95046B-F5BE-4E67-A623-583C98D3F6FE}">
      <dgm:prSet custT="1"/>
      <dgm:spPr/>
      <dgm:t>
        <a:bodyPr/>
        <a:lstStyle/>
        <a:p>
          <a:r>
            <a:rPr lang="en-US" sz="2600"/>
            <a:t>Hard Surface Areas</a:t>
          </a:r>
        </a:p>
      </dgm:t>
    </dgm:pt>
    <dgm:pt modelId="{8EDA49F6-1CE7-4AB9-A609-7FF3BAF45FF8}" type="parTrans" cxnId="{467C6EDB-2973-4DA8-855E-727D4393EDBA}">
      <dgm:prSet/>
      <dgm:spPr/>
      <dgm:t>
        <a:bodyPr/>
        <a:lstStyle/>
        <a:p>
          <a:endParaRPr lang="en-GB"/>
        </a:p>
      </dgm:t>
    </dgm:pt>
    <dgm:pt modelId="{36D0AF18-A675-4295-8845-D9834D945298}" type="sibTrans" cxnId="{467C6EDB-2973-4DA8-855E-727D4393EDBA}">
      <dgm:prSet/>
      <dgm:spPr/>
      <dgm:t>
        <a:bodyPr/>
        <a:lstStyle/>
        <a:p>
          <a:endParaRPr lang="en-GB"/>
        </a:p>
      </dgm:t>
    </dgm:pt>
    <dgm:pt modelId="{F6C877ED-351B-4536-A86E-BF32F7F194E3}">
      <dgm:prSet custT="1"/>
      <dgm:spPr/>
      <dgm:t>
        <a:bodyPr/>
        <a:lstStyle/>
        <a:p>
          <a:r>
            <a:rPr lang="en-US" sz="2600"/>
            <a:t>Planted Amenity</a:t>
          </a:r>
        </a:p>
      </dgm:t>
    </dgm:pt>
    <dgm:pt modelId="{B2EBFDB7-9B0A-4748-8D60-5C4D779AD515}" type="parTrans" cxnId="{C05DF145-B9F7-4099-B254-8AA9636FDC11}">
      <dgm:prSet/>
      <dgm:spPr/>
      <dgm:t>
        <a:bodyPr/>
        <a:lstStyle/>
        <a:p>
          <a:endParaRPr lang="en-GB"/>
        </a:p>
      </dgm:t>
    </dgm:pt>
    <dgm:pt modelId="{63865B56-138B-4B42-9575-07AE3B67764B}" type="sibTrans" cxnId="{C05DF145-B9F7-4099-B254-8AA9636FDC11}">
      <dgm:prSet/>
      <dgm:spPr/>
      <dgm:t>
        <a:bodyPr/>
        <a:lstStyle/>
        <a:p>
          <a:endParaRPr lang="en-GB"/>
        </a:p>
      </dgm:t>
    </dgm:pt>
    <dgm:pt modelId="{70BD5861-2C12-4BC7-81D3-AF8DEEAFEE0E}">
      <dgm:prSet custT="1"/>
      <dgm:spPr/>
      <dgm:t>
        <a:bodyPr/>
        <a:lstStyle/>
        <a:p>
          <a:r>
            <a:rPr lang="en-US" sz="2600"/>
            <a:t>Planted Woodlands</a:t>
          </a:r>
        </a:p>
      </dgm:t>
    </dgm:pt>
    <dgm:pt modelId="{7C2D8404-FC4B-4E9B-9DC2-75FA8B7B7C73}" type="parTrans" cxnId="{6E3137FD-BBAB-46FD-AB32-6412F485B746}">
      <dgm:prSet/>
      <dgm:spPr/>
      <dgm:t>
        <a:bodyPr/>
        <a:lstStyle/>
        <a:p>
          <a:endParaRPr lang="en-GB"/>
        </a:p>
      </dgm:t>
    </dgm:pt>
    <dgm:pt modelId="{8279AD70-AA2B-4942-82D5-406DEC781C62}" type="sibTrans" cxnId="{6E3137FD-BBAB-46FD-AB32-6412F485B746}">
      <dgm:prSet/>
      <dgm:spPr/>
      <dgm:t>
        <a:bodyPr/>
        <a:lstStyle/>
        <a:p>
          <a:endParaRPr lang="en-GB"/>
        </a:p>
      </dgm:t>
    </dgm:pt>
    <dgm:pt modelId="{1FDFED18-0836-4226-85D3-C8F93D88C8B2}" type="pres">
      <dgm:prSet presAssocID="{16125132-FC04-435A-BA35-676D81E5F589}" presName="linear" presStyleCnt="0">
        <dgm:presLayoutVars>
          <dgm:animLvl val="lvl"/>
          <dgm:resizeHandles val="exact"/>
        </dgm:presLayoutVars>
      </dgm:prSet>
      <dgm:spPr/>
    </dgm:pt>
    <dgm:pt modelId="{295D12AD-1F09-4AD1-AB88-C5AA4DAE059E}" type="pres">
      <dgm:prSet presAssocID="{5F77D865-27DC-4DF4-9C3B-14FF3B04F91D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B2578B40-7AC0-4E27-B0C9-0C1845A71DB6}" type="pres">
      <dgm:prSet presAssocID="{C000012D-1E09-49D7-A018-E17F23BE40F4}" presName="spacer" presStyleCnt="0"/>
      <dgm:spPr/>
    </dgm:pt>
    <dgm:pt modelId="{E6B19774-E8AE-486C-A5D0-C2BF68033623}" type="pres">
      <dgm:prSet presAssocID="{BF95046B-F5BE-4E67-A623-583C98D3F6FE}" presName="parentText" presStyleLbl="node1" presStyleIdx="1" presStyleCnt="7" custLinFactNeighborY="-4516">
        <dgm:presLayoutVars>
          <dgm:chMax val="0"/>
          <dgm:bulletEnabled val="1"/>
        </dgm:presLayoutVars>
      </dgm:prSet>
      <dgm:spPr/>
    </dgm:pt>
    <dgm:pt modelId="{3518667A-5487-4D9B-8E78-F03C784368C6}" type="pres">
      <dgm:prSet presAssocID="{36D0AF18-A675-4295-8845-D9834D945298}" presName="spacer" presStyleCnt="0"/>
      <dgm:spPr/>
    </dgm:pt>
    <dgm:pt modelId="{CA740A49-C5FC-4570-BE98-D8C131E1C7E5}" type="pres">
      <dgm:prSet presAssocID="{70BD5861-2C12-4BC7-81D3-AF8DEEAFEE0E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C0B04867-9380-42F9-ADBB-ED0BA5FF0A45}" type="pres">
      <dgm:prSet presAssocID="{8279AD70-AA2B-4942-82D5-406DEC781C62}" presName="spacer" presStyleCnt="0"/>
      <dgm:spPr/>
    </dgm:pt>
    <dgm:pt modelId="{98D9EF28-5DBA-4ADF-BB85-E80BE9CD9C04}" type="pres">
      <dgm:prSet presAssocID="{F6C877ED-351B-4536-A86E-BF32F7F194E3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20FFE65F-D2B4-4FD7-BEB2-E6DC4E28C2E2}" type="pres">
      <dgm:prSet presAssocID="{63865B56-138B-4B42-9575-07AE3B67764B}" presName="spacer" presStyleCnt="0"/>
      <dgm:spPr/>
    </dgm:pt>
    <dgm:pt modelId="{B5C1E57B-8DB9-49EB-8C13-D089770AF6A1}" type="pres">
      <dgm:prSet presAssocID="{E455914E-81B6-495E-982B-973AFC4CCB53}" presName="parentText" presStyleLbl="node1" presStyleIdx="4" presStyleCnt="7" custLinFactNeighborX="436" custLinFactNeighborY="23689">
        <dgm:presLayoutVars>
          <dgm:chMax val="0"/>
          <dgm:bulletEnabled val="1"/>
        </dgm:presLayoutVars>
      </dgm:prSet>
      <dgm:spPr/>
    </dgm:pt>
    <dgm:pt modelId="{7BBBB408-FD8D-4BB2-93FE-796D594B4B85}" type="pres">
      <dgm:prSet presAssocID="{1A216500-768B-4ED6-A9AC-E784AD93E82C}" presName="spacer" presStyleCnt="0"/>
      <dgm:spPr/>
    </dgm:pt>
    <dgm:pt modelId="{DC6D97FE-F333-48EC-9934-3749BC3D3E74}" type="pres">
      <dgm:prSet presAssocID="{52660DC8-7594-40E4-A7F3-257F5912E5B5}" presName="parentText" presStyleLbl="node1" presStyleIdx="5" presStyleCnt="7" custLinFactNeighborX="-595" custLinFactNeighborY="15565">
        <dgm:presLayoutVars>
          <dgm:chMax val="0"/>
          <dgm:bulletEnabled val="1"/>
        </dgm:presLayoutVars>
      </dgm:prSet>
      <dgm:spPr/>
    </dgm:pt>
    <dgm:pt modelId="{B8373DF2-0D9B-4C2F-BE56-7E209856DD6D}" type="pres">
      <dgm:prSet presAssocID="{C73B23AE-3DCB-4001-94BE-4992AB622B3E}" presName="spacer" presStyleCnt="0"/>
      <dgm:spPr/>
    </dgm:pt>
    <dgm:pt modelId="{E0C9A4E8-6D29-4348-8A74-981A07DDC160}" type="pres">
      <dgm:prSet presAssocID="{254C674C-BBB6-43DF-8DBB-6ACECFAE5B2F}" presName="parentText" presStyleLbl="node1" presStyleIdx="6" presStyleCnt="7" custLinFactNeighborX="-298" custLinFactNeighborY="4486">
        <dgm:presLayoutVars>
          <dgm:chMax val="0"/>
          <dgm:bulletEnabled val="1"/>
        </dgm:presLayoutVars>
      </dgm:prSet>
      <dgm:spPr/>
    </dgm:pt>
  </dgm:ptLst>
  <dgm:cxnLst>
    <dgm:cxn modelId="{CECD0315-88D6-4EB2-B8ED-698452FC0001}" srcId="{16125132-FC04-435A-BA35-676D81E5F589}" destId="{E455914E-81B6-495E-982B-973AFC4CCB53}" srcOrd="4" destOrd="0" parTransId="{604BED1E-077E-46B8-A47B-422ABD7C6320}" sibTransId="{1A216500-768B-4ED6-A9AC-E784AD93E82C}"/>
    <dgm:cxn modelId="{7AF7E620-0CB9-41E8-9C47-7616BADE6B6D}" type="presOf" srcId="{254C674C-BBB6-43DF-8DBB-6ACECFAE5B2F}" destId="{E0C9A4E8-6D29-4348-8A74-981A07DDC160}" srcOrd="0" destOrd="0" presId="urn:microsoft.com/office/officeart/2005/8/layout/vList2"/>
    <dgm:cxn modelId="{F66E9024-3527-4D4D-9A50-46B19E4341DD}" srcId="{16125132-FC04-435A-BA35-676D81E5F589}" destId="{5F77D865-27DC-4DF4-9C3B-14FF3B04F91D}" srcOrd="0" destOrd="0" parTransId="{693FEF66-E5BF-4E5A-B7CB-AFF7C091D760}" sibTransId="{C000012D-1E09-49D7-A018-E17F23BE40F4}"/>
    <dgm:cxn modelId="{1A6E243C-EAFE-4F84-BC60-E9991B97E947}" type="presOf" srcId="{70BD5861-2C12-4BC7-81D3-AF8DEEAFEE0E}" destId="{CA740A49-C5FC-4570-BE98-D8C131E1C7E5}" srcOrd="0" destOrd="0" presId="urn:microsoft.com/office/officeart/2005/8/layout/vList2"/>
    <dgm:cxn modelId="{23CE2D3D-590B-4736-B7B3-772AECFDDEC2}" type="presOf" srcId="{16125132-FC04-435A-BA35-676D81E5F589}" destId="{1FDFED18-0836-4226-85D3-C8F93D88C8B2}" srcOrd="0" destOrd="0" presId="urn:microsoft.com/office/officeart/2005/8/layout/vList2"/>
    <dgm:cxn modelId="{C05DF145-B9F7-4099-B254-8AA9636FDC11}" srcId="{16125132-FC04-435A-BA35-676D81E5F589}" destId="{F6C877ED-351B-4536-A86E-BF32F7F194E3}" srcOrd="3" destOrd="0" parTransId="{B2EBFDB7-9B0A-4748-8D60-5C4D779AD515}" sibTransId="{63865B56-138B-4B42-9575-07AE3B67764B}"/>
    <dgm:cxn modelId="{E3DB1776-5D1A-4AA6-A4A8-DE5A0816DE20}" type="presOf" srcId="{BF95046B-F5BE-4E67-A623-583C98D3F6FE}" destId="{E6B19774-E8AE-486C-A5D0-C2BF68033623}" srcOrd="0" destOrd="0" presId="urn:microsoft.com/office/officeart/2005/8/layout/vList2"/>
    <dgm:cxn modelId="{D41AAB7D-91F7-47EF-A4A2-E70891CBB9EC}" type="presOf" srcId="{F6C877ED-351B-4536-A86E-BF32F7F194E3}" destId="{98D9EF28-5DBA-4ADF-BB85-E80BE9CD9C04}" srcOrd="0" destOrd="0" presId="urn:microsoft.com/office/officeart/2005/8/layout/vList2"/>
    <dgm:cxn modelId="{8F40BB9D-DE7D-48C1-9036-5E6790285033}" type="presOf" srcId="{E455914E-81B6-495E-982B-973AFC4CCB53}" destId="{B5C1E57B-8DB9-49EB-8C13-D089770AF6A1}" srcOrd="0" destOrd="0" presId="urn:microsoft.com/office/officeart/2005/8/layout/vList2"/>
    <dgm:cxn modelId="{655787AB-004F-47EB-8A80-7F18972F7656}" srcId="{16125132-FC04-435A-BA35-676D81E5F589}" destId="{52660DC8-7594-40E4-A7F3-257F5912E5B5}" srcOrd="5" destOrd="0" parTransId="{A970F98D-DC01-4716-A100-45AC6D84DBB1}" sibTransId="{C73B23AE-3DCB-4001-94BE-4992AB622B3E}"/>
    <dgm:cxn modelId="{C327E6B8-C66E-484E-B8FE-1AA4A6552C94}" srcId="{16125132-FC04-435A-BA35-676D81E5F589}" destId="{254C674C-BBB6-43DF-8DBB-6ACECFAE5B2F}" srcOrd="6" destOrd="0" parTransId="{BB230134-9EF3-418A-94AC-5AAAF6866903}" sibTransId="{848392C9-D63C-444E-AD3F-E23DEAD30B8B}"/>
    <dgm:cxn modelId="{36E351CF-2BE1-4297-B1C9-38BB712CB525}" type="presOf" srcId="{52660DC8-7594-40E4-A7F3-257F5912E5B5}" destId="{DC6D97FE-F333-48EC-9934-3749BC3D3E74}" srcOrd="0" destOrd="0" presId="urn:microsoft.com/office/officeart/2005/8/layout/vList2"/>
    <dgm:cxn modelId="{467C6EDB-2973-4DA8-855E-727D4393EDBA}" srcId="{16125132-FC04-435A-BA35-676D81E5F589}" destId="{BF95046B-F5BE-4E67-A623-583C98D3F6FE}" srcOrd="1" destOrd="0" parTransId="{8EDA49F6-1CE7-4AB9-A609-7FF3BAF45FF8}" sibTransId="{36D0AF18-A675-4295-8845-D9834D945298}"/>
    <dgm:cxn modelId="{4C7F54E9-EAF9-4B73-B0D8-610D6622E334}" type="presOf" srcId="{5F77D865-27DC-4DF4-9C3B-14FF3B04F91D}" destId="{295D12AD-1F09-4AD1-AB88-C5AA4DAE059E}" srcOrd="0" destOrd="0" presId="urn:microsoft.com/office/officeart/2005/8/layout/vList2"/>
    <dgm:cxn modelId="{6E3137FD-BBAB-46FD-AB32-6412F485B746}" srcId="{16125132-FC04-435A-BA35-676D81E5F589}" destId="{70BD5861-2C12-4BC7-81D3-AF8DEEAFEE0E}" srcOrd="2" destOrd="0" parTransId="{7C2D8404-FC4B-4E9B-9DC2-75FA8B7B7C73}" sibTransId="{8279AD70-AA2B-4942-82D5-406DEC781C62}"/>
    <dgm:cxn modelId="{D4B1D655-B665-45D7-9821-03869722AFB4}" type="presParOf" srcId="{1FDFED18-0836-4226-85D3-C8F93D88C8B2}" destId="{295D12AD-1F09-4AD1-AB88-C5AA4DAE059E}" srcOrd="0" destOrd="0" presId="urn:microsoft.com/office/officeart/2005/8/layout/vList2"/>
    <dgm:cxn modelId="{E8582FE0-3E63-45FE-9DA7-000A6F526348}" type="presParOf" srcId="{1FDFED18-0836-4226-85D3-C8F93D88C8B2}" destId="{B2578B40-7AC0-4E27-B0C9-0C1845A71DB6}" srcOrd="1" destOrd="0" presId="urn:microsoft.com/office/officeart/2005/8/layout/vList2"/>
    <dgm:cxn modelId="{E2585259-122C-4C26-979F-AB1016CE0000}" type="presParOf" srcId="{1FDFED18-0836-4226-85D3-C8F93D88C8B2}" destId="{E6B19774-E8AE-486C-A5D0-C2BF68033623}" srcOrd="2" destOrd="0" presId="urn:microsoft.com/office/officeart/2005/8/layout/vList2"/>
    <dgm:cxn modelId="{7366E8EF-774A-4AAE-AA8D-FD6B6022A680}" type="presParOf" srcId="{1FDFED18-0836-4226-85D3-C8F93D88C8B2}" destId="{3518667A-5487-4D9B-8E78-F03C784368C6}" srcOrd="3" destOrd="0" presId="urn:microsoft.com/office/officeart/2005/8/layout/vList2"/>
    <dgm:cxn modelId="{FB252018-2F75-46D9-861A-6BD915552EA8}" type="presParOf" srcId="{1FDFED18-0836-4226-85D3-C8F93D88C8B2}" destId="{CA740A49-C5FC-4570-BE98-D8C131E1C7E5}" srcOrd="4" destOrd="0" presId="urn:microsoft.com/office/officeart/2005/8/layout/vList2"/>
    <dgm:cxn modelId="{BFB51B8C-5C72-4239-B1AC-42FC33057908}" type="presParOf" srcId="{1FDFED18-0836-4226-85D3-C8F93D88C8B2}" destId="{C0B04867-9380-42F9-ADBB-ED0BA5FF0A45}" srcOrd="5" destOrd="0" presId="urn:microsoft.com/office/officeart/2005/8/layout/vList2"/>
    <dgm:cxn modelId="{C271B3D8-8554-4BD1-8D15-BAA0E2CA4C1E}" type="presParOf" srcId="{1FDFED18-0836-4226-85D3-C8F93D88C8B2}" destId="{98D9EF28-5DBA-4ADF-BB85-E80BE9CD9C04}" srcOrd="6" destOrd="0" presId="urn:microsoft.com/office/officeart/2005/8/layout/vList2"/>
    <dgm:cxn modelId="{1035CEAA-7083-4216-9941-7BE59FD9E6A3}" type="presParOf" srcId="{1FDFED18-0836-4226-85D3-C8F93D88C8B2}" destId="{20FFE65F-D2B4-4FD7-BEB2-E6DC4E28C2E2}" srcOrd="7" destOrd="0" presId="urn:microsoft.com/office/officeart/2005/8/layout/vList2"/>
    <dgm:cxn modelId="{F60BBEEC-B92C-48EC-A87C-DCA484324FF9}" type="presParOf" srcId="{1FDFED18-0836-4226-85D3-C8F93D88C8B2}" destId="{B5C1E57B-8DB9-49EB-8C13-D089770AF6A1}" srcOrd="8" destOrd="0" presId="urn:microsoft.com/office/officeart/2005/8/layout/vList2"/>
    <dgm:cxn modelId="{1AC84D36-E244-4EEC-BF96-3B679C98D8F3}" type="presParOf" srcId="{1FDFED18-0836-4226-85D3-C8F93D88C8B2}" destId="{7BBBB408-FD8D-4BB2-93FE-796D594B4B85}" srcOrd="9" destOrd="0" presId="urn:microsoft.com/office/officeart/2005/8/layout/vList2"/>
    <dgm:cxn modelId="{DCDE8361-57D5-4DE5-910E-25B8AA49F2C1}" type="presParOf" srcId="{1FDFED18-0836-4226-85D3-C8F93D88C8B2}" destId="{DC6D97FE-F333-48EC-9934-3749BC3D3E74}" srcOrd="10" destOrd="0" presId="urn:microsoft.com/office/officeart/2005/8/layout/vList2"/>
    <dgm:cxn modelId="{A2C6F54C-BC7A-44CF-8740-9EC262AB9650}" type="presParOf" srcId="{1FDFED18-0836-4226-85D3-C8F93D88C8B2}" destId="{B8373DF2-0D9B-4C2F-BE56-7E209856DD6D}" srcOrd="11" destOrd="0" presId="urn:microsoft.com/office/officeart/2005/8/layout/vList2"/>
    <dgm:cxn modelId="{E54DC2A9-F008-46C1-BE8D-239DCDB04761}" type="presParOf" srcId="{1FDFED18-0836-4226-85D3-C8F93D88C8B2}" destId="{E0C9A4E8-6D29-4348-8A74-981A07DDC16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125132-FC04-435A-BA35-676D81E5F5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77D865-27DC-4DF4-9C3B-14FF3B04F91D}">
      <dgm:prSet/>
      <dgm:spPr/>
      <dgm:t>
        <a:bodyPr/>
        <a:lstStyle/>
        <a:p>
          <a:r>
            <a:rPr lang="en-US"/>
            <a:t>Grass Cutting</a:t>
          </a:r>
        </a:p>
      </dgm:t>
    </dgm:pt>
    <dgm:pt modelId="{693FEF66-E5BF-4E5A-B7CB-AFF7C091D760}" type="parTrans" cxnId="{F66E9024-3527-4D4D-9A50-46B19E4341DD}">
      <dgm:prSet/>
      <dgm:spPr/>
      <dgm:t>
        <a:bodyPr/>
        <a:lstStyle/>
        <a:p>
          <a:endParaRPr lang="en-US"/>
        </a:p>
      </dgm:t>
    </dgm:pt>
    <dgm:pt modelId="{C000012D-1E09-49D7-A018-E17F23BE40F4}" type="sibTrans" cxnId="{F66E9024-3527-4D4D-9A50-46B19E4341DD}">
      <dgm:prSet/>
      <dgm:spPr/>
      <dgm:t>
        <a:bodyPr/>
        <a:lstStyle/>
        <a:p>
          <a:endParaRPr lang="en-US"/>
        </a:p>
      </dgm:t>
    </dgm:pt>
    <dgm:pt modelId="{E455914E-81B6-495E-982B-973AFC4CCB53}">
      <dgm:prSet/>
      <dgm:spPr/>
      <dgm:t>
        <a:bodyPr/>
        <a:lstStyle/>
        <a:p>
          <a:r>
            <a:rPr lang="en-US"/>
            <a:t>Planted Woodlands</a:t>
          </a:r>
        </a:p>
      </dgm:t>
    </dgm:pt>
    <dgm:pt modelId="{604BED1E-077E-46B8-A47B-422ABD7C6320}" type="parTrans" cxnId="{CECD0315-88D6-4EB2-B8ED-698452FC0001}">
      <dgm:prSet/>
      <dgm:spPr/>
      <dgm:t>
        <a:bodyPr/>
        <a:lstStyle/>
        <a:p>
          <a:endParaRPr lang="en-US"/>
        </a:p>
      </dgm:t>
    </dgm:pt>
    <dgm:pt modelId="{1A216500-768B-4ED6-A9AC-E784AD93E82C}" type="sibTrans" cxnId="{CECD0315-88D6-4EB2-B8ED-698452FC0001}">
      <dgm:prSet/>
      <dgm:spPr/>
      <dgm:t>
        <a:bodyPr/>
        <a:lstStyle/>
        <a:p>
          <a:endParaRPr lang="en-US"/>
        </a:p>
      </dgm:t>
    </dgm:pt>
    <dgm:pt modelId="{254C674C-BBB6-43DF-8DBB-6ACECFAE5B2F}">
      <dgm:prSet/>
      <dgm:spPr/>
      <dgm:t>
        <a:bodyPr/>
        <a:lstStyle/>
        <a:p>
          <a:r>
            <a:rPr lang="en-US"/>
            <a:t>Hard Surface Areas</a:t>
          </a:r>
        </a:p>
      </dgm:t>
    </dgm:pt>
    <dgm:pt modelId="{BB230134-9EF3-418A-94AC-5AAAF6866903}" type="parTrans" cxnId="{C327E6B8-C66E-484E-B8FE-1AA4A6552C94}">
      <dgm:prSet/>
      <dgm:spPr/>
      <dgm:t>
        <a:bodyPr/>
        <a:lstStyle/>
        <a:p>
          <a:endParaRPr lang="en-US"/>
        </a:p>
      </dgm:t>
    </dgm:pt>
    <dgm:pt modelId="{848392C9-D63C-444E-AD3F-E23DEAD30B8B}" type="sibTrans" cxnId="{C327E6B8-C66E-484E-B8FE-1AA4A6552C94}">
      <dgm:prSet/>
      <dgm:spPr/>
      <dgm:t>
        <a:bodyPr/>
        <a:lstStyle/>
        <a:p>
          <a:endParaRPr lang="en-US"/>
        </a:p>
      </dgm:t>
    </dgm:pt>
    <dgm:pt modelId="{BF95046B-F5BE-4E67-A623-583C98D3F6FE}">
      <dgm:prSet/>
      <dgm:spPr/>
      <dgm:t>
        <a:bodyPr/>
        <a:lstStyle/>
        <a:p>
          <a:r>
            <a:rPr lang="en-US"/>
            <a:t>Litter Removal</a:t>
          </a:r>
        </a:p>
      </dgm:t>
    </dgm:pt>
    <dgm:pt modelId="{8EDA49F6-1CE7-4AB9-A609-7FF3BAF45FF8}" type="parTrans" cxnId="{467C6EDB-2973-4DA8-855E-727D4393EDBA}">
      <dgm:prSet/>
      <dgm:spPr/>
      <dgm:t>
        <a:bodyPr/>
        <a:lstStyle/>
        <a:p>
          <a:endParaRPr lang="en-GB"/>
        </a:p>
      </dgm:t>
    </dgm:pt>
    <dgm:pt modelId="{36D0AF18-A675-4295-8845-D9834D945298}" type="sibTrans" cxnId="{467C6EDB-2973-4DA8-855E-727D4393EDBA}">
      <dgm:prSet/>
      <dgm:spPr/>
      <dgm:t>
        <a:bodyPr/>
        <a:lstStyle/>
        <a:p>
          <a:endParaRPr lang="en-GB"/>
        </a:p>
      </dgm:t>
    </dgm:pt>
    <dgm:pt modelId="{F6C877ED-351B-4536-A86E-BF32F7F194E3}">
      <dgm:prSet/>
      <dgm:spPr/>
      <dgm:t>
        <a:bodyPr/>
        <a:lstStyle/>
        <a:p>
          <a:r>
            <a:rPr lang="en-US"/>
            <a:t>Weed and Moss Control</a:t>
          </a:r>
        </a:p>
      </dgm:t>
    </dgm:pt>
    <dgm:pt modelId="{B2EBFDB7-9B0A-4748-8D60-5C4D779AD515}" type="parTrans" cxnId="{C05DF145-B9F7-4099-B254-8AA9636FDC11}">
      <dgm:prSet/>
      <dgm:spPr/>
      <dgm:t>
        <a:bodyPr/>
        <a:lstStyle/>
        <a:p>
          <a:endParaRPr lang="en-GB"/>
        </a:p>
      </dgm:t>
    </dgm:pt>
    <dgm:pt modelId="{63865B56-138B-4B42-9575-07AE3B67764B}" type="sibTrans" cxnId="{C05DF145-B9F7-4099-B254-8AA9636FDC11}">
      <dgm:prSet/>
      <dgm:spPr/>
      <dgm:t>
        <a:bodyPr/>
        <a:lstStyle/>
        <a:p>
          <a:endParaRPr lang="en-GB"/>
        </a:p>
      </dgm:t>
    </dgm:pt>
    <dgm:pt modelId="{26A2D73B-E5D1-4986-89B4-A417A9DA3BBB}">
      <dgm:prSet/>
      <dgm:spPr/>
      <dgm:t>
        <a:bodyPr/>
        <a:lstStyle/>
        <a:p>
          <a:r>
            <a:rPr lang="en-US"/>
            <a:t>Herbaceous Borders and Seasonal Bedding</a:t>
          </a:r>
        </a:p>
      </dgm:t>
    </dgm:pt>
    <dgm:pt modelId="{A98F30A7-AB42-4021-A30B-73EA07B5FCAA}" type="parTrans" cxnId="{9D0E3C65-EC99-49D2-9F8C-2DCE6D9CDB03}">
      <dgm:prSet/>
      <dgm:spPr/>
      <dgm:t>
        <a:bodyPr/>
        <a:lstStyle/>
        <a:p>
          <a:endParaRPr lang="en-GB"/>
        </a:p>
      </dgm:t>
    </dgm:pt>
    <dgm:pt modelId="{EF3843CB-9B2F-4923-933D-7A98C85E3C3D}" type="sibTrans" cxnId="{9D0E3C65-EC99-49D2-9F8C-2DCE6D9CDB03}">
      <dgm:prSet/>
      <dgm:spPr/>
      <dgm:t>
        <a:bodyPr/>
        <a:lstStyle/>
        <a:p>
          <a:endParaRPr lang="en-GB"/>
        </a:p>
      </dgm:t>
    </dgm:pt>
    <dgm:pt modelId="{E37EE674-B3DF-4809-88B8-51E491B4CA4E}">
      <dgm:prSet/>
      <dgm:spPr/>
      <dgm:t>
        <a:bodyPr/>
        <a:lstStyle/>
        <a:p>
          <a:r>
            <a:rPr lang="en-US"/>
            <a:t>Riverbeds and Culverts</a:t>
          </a:r>
        </a:p>
      </dgm:t>
    </dgm:pt>
    <dgm:pt modelId="{C9D78B47-B664-4F5E-B700-E8BBE35BB3C2}" type="parTrans" cxnId="{6736CDB2-B79C-4BAB-8572-7DFA63E4A667}">
      <dgm:prSet/>
      <dgm:spPr/>
      <dgm:t>
        <a:bodyPr/>
        <a:lstStyle/>
        <a:p>
          <a:endParaRPr lang="en-GB"/>
        </a:p>
      </dgm:t>
    </dgm:pt>
    <dgm:pt modelId="{E72125B8-296A-4B97-A6FD-56D7C9FF3CC5}" type="sibTrans" cxnId="{6736CDB2-B79C-4BAB-8572-7DFA63E4A667}">
      <dgm:prSet/>
      <dgm:spPr/>
      <dgm:t>
        <a:bodyPr/>
        <a:lstStyle/>
        <a:p>
          <a:endParaRPr lang="en-GB"/>
        </a:p>
      </dgm:t>
    </dgm:pt>
    <dgm:pt modelId="{52660DC8-7594-40E4-A7F3-257F5912E5B5}">
      <dgm:prSet/>
      <dgm:spPr/>
      <dgm:t>
        <a:bodyPr/>
        <a:lstStyle/>
        <a:p>
          <a:r>
            <a:rPr lang="en-US"/>
            <a:t>Hedge Maintenance</a:t>
          </a:r>
        </a:p>
      </dgm:t>
    </dgm:pt>
    <dgm:pt modelId="{C73B23AE-3DCB-4001-94BE-4992AB622B3E}" type="sibTrans" cxnId="{655787AB-004F-47EB-8A80-7F18972F7656}">
      <dgm:prSet/>
      <dgm:spPr/>
      <dgm:t>
        <a:bodyPr/>
        <a:lstStyle/>
        <a:p>
          <a:endParaRPr lang="en-US"/>
        </a:p>
      </dgm:t>
    </dgm:pt>
    <dgm:pt modelId="{A970F98D-DC01-4716-A100-45AC6D84DBB1}" type="parTrans" cxnId="{655787AB-004F-47EB-8A80-7F18972F7656}">
      <dgm:prSet/>
      <dgm:spPr/>
      <dgm:t>
        <a:bodyPr/>
        <a:lstStyle/>
        <a:p>
          <a:endParaRPr lang="en-US"/>
        </a:p>
      </dgm:t>
    </dgm:pt>
    <dgm:pt modelId="{1FDFED18-0836-4226-85D3-C8F93D88C8B2}" type="pres">
      <dgm:prSet presAssocID="{16125132-FC04-435A-BA35-676D81E5F589}" presName="linear" presStyleCnt="0">
        <dgm:presLayoutVars>
          <dgm:animLvl val="lvl"/>
          <dgm:resizeHandles val="exact"/>
        </dgm:presLayoutVars>
      </dgm:prSet>
      <dgm:spPr/>
    </dgm:pt>
    <dgm:pt modelId="{295D12AD-1F09-4AD1-AB88-C5AA4DAE059E}" type="pres">
      <dgm:prSet presAssocID="{5F77D865-27DC-4DF4-9C3B-14FF3B04F91D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B2578B40-7AC0-4E27-B0C9-0C1845A71DB6}" type="pres">
      <dgm:prSet presAssocID="{C000012D-1E09-49D7-A018-E17F23BE40F4}" presName="spacer" presStyleCnt="0"/>
      <dgm:spPr/>
    </dgm:pt>
    <dgm:pt modelId="{98D9EF28-5DBA-4ADF-BB85-E80BE9CD9C04}" type="pres">
      <dgm:prSet presAssocID="{F6C877ED-351B-4536-A86E-BF32F7F194E3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20FFE65F-D2B4-4FD7-BEB2-E6DC4E28C2E2}" type="pres">
      <dgm:prSet presAssocID="{63865B56-138B-4B42-9575-07AE3B67764B}" presName="spacer" presStyleCnt="0"/>
      <dgm:spPr/>
    </dgm:pt>
    <dgm:pt modelId="{E6B19774-E8AE-486C-A5D0-C2BF68033623}" type="pres">
      <dgm:prSet presAssocID="{BF95046B-F5BE-4E67-A623-583C98D3F6FE}" presName="parentText" presStyleLbl="node1" presStyleIdx="2" presStyleCnt="8" custLinFactNeighborX="436" custLinFactNeighborY="43693">
        <dgm:presLayoutVars>
          <dgm:chMax val="0"/>
          <dgm:bulletEnabled val="1"/>
        </dgm:presLayoutVars>
      </dgm:prSet>
      <dgm:spPr/>
    </dgm:pt>
    <dgm:pt modelId="{3518667A-5487-4D9B-8E78-F03C784368C6}" type="pres">
      <dgm:prSet presAssocID="{36D0AF18-A675-4295-8845-D9834D945298}" presName="spacer" presStyleCnt="0"/>
      <dgm:spPr/>
    </dgm:pt>
    <dgm:pt modelId="{B5C1E57B-8DB9-49EB-8C13-D089770AF6A1}" type="pres">
      <dgm:prSet presAssocID="{E455914E-81B6-495E-982B-973AFC4CCB53}" presName="parentText" presStyleLbl="node1" presStyleIdx="3" presStyleCnt="8" custLinFactY="100000" custLinFactNeighborX="-446" custLinFactNeighborY="122482">
        <dgm:presLayoutVars>
          <dgm:chMax val="0"/>
          <dgm:bulletEnabled val="1"/>
        </dgm:presLayoutVars>
      </dgm:prSet>
      <dgm:spPr/>
    </dgm:pt>
    <dgm:pt modelId="{7BBBB408-FD8D-4BB2-93FE-796D594B4B85}" type="pres">
      <dgm:prSet presAssocID="{1A216500-768B-4ED6-A9AC-E784AD93E82C}" presName="spacer" presStyleCnt="0"/>
      <dgm:spPr/>
    </dgm:pt>
    <dgm:pt modelId="{DC6D97FE-F333-48EC-9934-3749BC3D3E74}" type="pres">
      <dgm:prSet presAssocID="{52660DC8-7594-40E4-A7F3-257F5912E5B5}" presName="parentText" presStyleLbl="node1" presStyleIdx="4" presStyleCnt="8" custLinFactY="98665" custLinFactNeighborX="-744" custLinFactNeighborY="100000">
        <dgm:presLayoutVars>
          <dgm:chMax val="0"/>
          <dgm:bulletEnabled val="1"/>
        </dgm:presLayoutVars>
      </dgm:prSet>
      <dgm:spPr/>
    </dgm:pt>
    <dgm:pt modelId="{AA453909-8FF9-42BE-91DF-A4D9BCF0EF97}" type="pres">
      <dgm:prSet presAssocID="{C73B23AE-3DCB-4001-94BE-4992AB622B3E}" presName="spacer" presStyleCnt="0"/>
      <dgm:spPr/>
    </dgm:pt>
    <dgm:pt modelId="{E0C9A4E8-6D29-4348-8A74-981A07DDC160}" type="pres">
      <dgm:prSet presAssocID="{254C674C-BBB6-43DF-8DBB-6ACECFAE5B2F}" presName="parentText" presStyleLbl="node1" presStyleIdx="5" presStyleCnt="8" custLinFactY="-196133" custLinFactNeighborX="-381" custLinFactNeighborY="-200000">
        <dgm:presLayoutVars>
          <dgm:chMax val="0"/>
          <dgm:bulletEnabled val="1"/>
        </dgm:presLayoutVars>
      </dgm:prSet>
      <dgm:spPr/>
    </dgm:pt>
    <dgm:pt modelId="{06D13A09-7FB5-4153-85CC-CE7798643309}" type="pres">
      <dgm:prSet presAssocID="{848392C9-D63C-444E-AD3F-E23DEAD30B8B}" presName="spacer" presStyleCnt="0"/>
      <dgm:spPr/>
    </dgm:pt>
    <dgm:pt modelId="{CF976045-A61E-4F54-810D-2552E4035A6C}" type="pres">
      <dgm:prSet presAssocID="{26A2D73B-E5D1-4986-89B4-A417A9DA3BBB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7B2DE554-45DF-4E98-BF89-BE05BDA00090}" type="pres">
      <dgm:prSet presAssocID="{EF3843CB-9B2F-4923-933D-7A98C85E3C3D}" presName="spacer" presStyleCnt="0"/>
      <dgm:spPr/>
    </dgm:pt>
    <dgm:pt modelId="{88B13316-28E8-436C-8BC3-0F5697E55D4A}" type="pres">
      <dgm:prSet presAssocID="{E37EE674-B3DF-4809-88B8-51E491B4CA4E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F2667608-EA87-4C2C-86F0-C9EE73885914}" type="presOf" srcId="{254C674C-BBB6-43DF-8DBB-6ACECFAE5B2F}" destId="{E0C9A4E8-6D29-4348-8A74-981A07DDC160}" srcOrd="0" destOrd="0" presId="urn:microsoft.com/office/officeart/2005/8/layout/vList2"/>
    <dgm:cxn modelId="{CECD0315-88D6-4EB2-B8ED-698452FC0001}" srcId="{16125132-FC04-435A-BA35-676D81E5F589}" destId="{E455914E-81B6-495E-982B-973AFC4CCB53}" srcOrd="3" destOrd="0" parTransId="{604BED1E-077E-46B8-A47B-422ABD7C6320}" sibTransId="{1A216500-768B-4ED6-A9AC-E784AD93E82C}"/>
    <dgm:cxn modelId="{F66E9024-3527-4D4D-9A50-46B19E4341DD}" srcId="{16125132-FC04-435A-BA35-676D81E5F589}" destId="{5F77D865-27DC-4DF4-9C3B-14FF3B04F91D}" srcOrd="0" destOrd="0" parTransId="{693FEF66-E5BF-4E5A-B7CB-AFF7C091D760}" sibTransId="{C000012D-1E09-49D7-A018-E17F23BE40F4}"/>
    <dgm:cxn modelId="{23CE2D3D-590B-4736-B7B3-772AECFDDEC2}" type="presOf" srcId="{16125132-FC04-435A-BA35-676D81E5F589}" destId="{1FDFED18-0836-4226-85D3-C8F93D88C8B2}" srcOrd="0" destOrd="0" presId="urn:microsoft.com/office/officeart/2005/8/layout/vList2"/>
    <dgm:cxn modelId="{9D0E3C65-EC99-49D2-9F8C-2DCE6D9CDB03}" srcId="{16125132-FC04-435A-BA35-676D81E5F589}" destId="{26A2D73B-E5D1-4986-89B4-A417A9DA3BBB}" srcOrd="6" destOrd="0" parTransId="{A98F30A7-AB42-4021-A30B-73EA07B5FCAA}" sibTransId="{EF3843CB-9B2F-4923-933D-7A98C85E3C3D}"/>
    <dgm:cxn modelId="{C05DF145-B9F7-4099-B254-8AA9636FDC11}" srcId="{16125132-FC04-435A-BA35-676D81E5F589}" destId="{F6C877ED-351B-4536-A86E-BF32F7F194E3}" srcOrd="1" destOrd="0" parTransId="{B2EBFDB7-9B0A-4748-8D60-5C4D779AD515}" sibTransId="{63865B56-138B-4B42-9575-07AE3B67764B}"/>
    <dgm:cxn modelId="{E67E2B7B-63D3-470B-B3BB-35270A7A2F8A}" type="presOf" srcId="{F6C877ED-351B-4536-A86E-BF32F7F194E3}" destId="{98D9EF28-5DBA-4ADF-BB85-E80BE9CD9C04}" srcOrd="0" destOrd="0" presId="urn:microsoft.com/office/officeart/2005/8/layout/vList2"/>
    <dgm:cxn modelId="{2311818F-9607-43F1-9A48-539FBE2B2816}" type="presOf" srcId="{E37EE674-B3DF-4809-88B8-51E491B4CA4E}" destId="{88B13316-28E8-436C-8BC3-0F5697E55D4A}" srcOrd="0" destOrd="0" presId="urn:microsoft.com/office/officeart/2005/8/layout/vList2"/>
    <dgm:cxn modelId="{0CA63C98-189F-4DEC-B507-330D903032A5}" type="presOf" srcId="{BF95046B-F5BE-4E67-A623-583C98D3F6FE}" destId="{E6B19774-E8AE-486C-A5D0-C2BF68033623}" srcOrd="0" destOrd="0" presId="urn:microsoft.com/office/officeart/2005/8/layout/vList2"/>
    <dgm:cxn modelId="{274FE39B-4AC3-4746-8FD6-5D265CF7FC41}" type="presOf" srcId="{5F77D865-27DC-4DF4-9C3B-14FF3B04F91D}" destId="{295D12AD-1F09-4AD1-AB88-C5AA4DAE059E}" srcOrd="0" destOrd="0" presId="urn:microsoft.com/office/officeart/2005/8/layout/vList2"/>
    <dgm:cxn modelId="{655787AB-004F-47EB-8A80-7F18972F7656}" srcId="{16125132-FC04-435A-BA35-676D81E5F589}" destId="{52660DC8-7594-40E4-A7F3-257F5912E5B5}" srcOrd="4" destOrd="0" parTransId="{A970F98D-DC01-4716-A100-45AC6D84DBB1}" sibTransId="{C73B23AE-3DCB-4001-94BE-4992AB622B3E}"/>
    <dgm:cxn modelId="{6736CDB2-B79C-4BAB-8572-7DFA63E4A667}" srcId="{16125132-FC04-435A-BA35-676D81E5F589}" destId="{E37EE674-B3DF-4809-88B8-51E491B4CA4E}" srcOrd="7" destOrd="0" parTransId="{C9D78B47-B664-4F5E-B700-E8BBE35BB3C2}" sibTransId="{E72125B8-296A-4B97-A6FD-56D7C9FF3CC5}"/>
    <dgm:cxn modelId="{C327E6B8-C66E-484E-B8FE-1AA4A6552C94}" srcId="{16125132-FC04-435A-BA35-676D81E5F589}" destId="{254C674C-BBB6-43DF-8DBB-6ACECFAE5B2F}" srcOrd="5" destOrd="0" parTransId="{BB230134-9EF3-418A-94AC-5AAAF6866903}" sibTransId="{848392C9-D63C-444E-AD3F-E23DEAD30B8B}"/>
    <dgm:cxn modelId="{203D4ED1-9638-4538-BA2E-956D2CC49363}" type="presOf" srcId="{26A2D73B-E5D1-4986-89B4-A417A9DA3BBB}" destId="{CF976045-A61E-4F54-810D-2552E4035A6C}" srcOrd="0" destOrd="0" presId="urn:microsoft.com/office/officeart/2005/8/layout/vList2"/>
    <dgm:cxn modelId="{467C6EDB-2973-4DA8-855E-727D4393EDBA}" srcId="{16125132-FC04-435A-BA35-676D81E5F589}" destId="{BF95046B-F5BE-4E67-A623-583C98D3F6FE}" srcOrd="2" destOrd="0" parTransId="{8EDA49F6-1CE7-4AB9-A609-7FF3BAF45FF8}" sibTransId="{36D0AF18-A675-4295-8845-D9834D945298}"/>
    <dgm:cxn modelId="{71A08DDE-5C80-45FF-8F49-5F49B68E10FC}" type="presOf" srcId="{52660DC8-7594-40E4-A7F3-257F5912E5B5}" destId="{DC6D97FE-F333-48EC-9934-3749BC3D3E74}" srcOrd="0" destOrd="0" presId="urn:microsoft.com/office/officeart/2005/8/layout/vList2"/>
    <dgm:cxn modelId="{612E61E8-7EF3-4711-B7F8-B159B38A7274}" type="presOf" srcId="{E455914E-81B6-495E-982B-973AFC4CCB53}" destId="{B5C1E57B-8DB9-49EB-8C13-D089770AF6A1}" srcOrd="0" destOrd="0" presId="urn:microsoft.com/office/officeart/2005/8/layout/vList2"/>
    <dgm:cxn modelId="{35B551B0-1EFB-4A41-ADB8-31BBC54EB6F5}" type="presParOf" srcId="{1FDFED18-0836-4226-85D3-C8F93D88C8B2}" destId="{295D12AD-1F09-4AD1-AB88-C5AA4DAE059E}" srcOrd="0" destOrd="0" presId="urn:microsoft.com/office/officeart/2005/8/layout/vList2"/>
    <dgm:cxn modelId="{33588B90-A3EA-4D57-B987-AACBB01A1244}" type="presParOf" srcId="{1FDFED18-0836-4226-85D3-C8F93D88C8B2}" destId="{B2578B40-7AC0-4E27-B0C9-0C1845A71DB6}" srcOrd="1" destOrd="0" presId="urn:microsoft.com/office/officeart/2005/8/layout/vList2"/>
    <dgm:cxn modelId="{98A44E12-E43D-441E-851C-6B5D2D9F92BB}" type="presParOf" srcId="{1FDFED18-0836-4226-85D3-C8F93D88C8B2}" destId="{98D9EF28-5DBA-4ADF-BB85-E80BE9CD9C04}" srcOrd="2" destOrd="0" presId="urn:microsoft.com/office/officeart/2005/8/layout/vList2"/>
    <dgm:cxn modelId="{70CA91AC-F4CC-47DD-BA1E-E2510E2B8CDF}" type="presParOf" srcId="{1FDFED18-0836-4226-85D3-C8F93D88C8B2}" destId="{20FFE65F-D2B4-4FD7-BEB2-E6DC4E28C2E2}" srcOrd="3" destOrd="0" presId="urn:microsoft.com/office/officeart/2005/8/layout/vList2"/>
    <dgm:cxn modelId="{106DB25C-26A6-4050-B239-FC031306469D}" type="presParOf" srcId="{1FDFED18-0836-4226-85D3-C8F93D88C8B2}" destId="{E6B19774-E8AE-486C-A5D0-C2BF68033623}" srcOrd="4" destOrd="0" presId="urn:microsoft.com/office/officeart/2005/8/layout/vList2"/>
    <dgm:cxn modelId="{B0068D1F-229D-4245-954B-02839F247723}" type="presParOf" srcId="{1FDFED18-0836-4226-85D3-C8F93D88C8B2}" destId="{3518667A-5487-4D9B-8E78-F03C784368C6}" srcOrd="5" destOrd="0" presId="urn:microsoft.com/office/officeart/2005/8/layout/vList2"/>
    <dgm:cxn modelId="{42407976-363B-45CE-A766-1668AF3F5329}" type="presParOf" srcId="{1FDFED18-0836-4226-85D3-C8F93D88C8B2}" destId="{B5C1E57B-8DB9-49EB-8C13-D089770AF6A1}" srcOrd="6" destOrd="0" presId="urn:microsoft.com/office/officeart/2005/8/layout/vList2"/>
    <dgm:cxn modelId="{87D6DE24-6B23-4AED-B8B6-2515C92316A6}" type="presParOf" srcId="{1FDFED18-0836-4226-85D3-C8F93D88C8B2}" destId="{7BBBB408-FD8D-4BB2-93FE-796D594B4B85}" srcOrd="7" destOrd="0" presId="urn:microsoft.com/office/officeart/2005/8/layout/vList2"/>
    <dgm:cxn modelId="{7BA4F58D-B97F-42BC-ADAA-1C8E53E7FF6D}" type="presParOf" srcId="{1FDFED18-0836-4226-85D3-C8F93D88C8B2}" destId="{DC6D97FE-F333-48EC-9934-3749BC3D3E74}" srcOrd="8" destOrd="0" presId="urn:microsoft.com/office/officeart/2005/8/layout/vList2"/>
    <dgm:cxn modelId="{B60AEE9B-BA14-4520-924F-859F8134FB76}" type="presParOf" srcId="{1FDFED18-0836-4226-85D3-C8F93D88C8B2}" destId="{AA453909-8FF9-42BE-91DF-A4D9BCF0EF97}" srcOrd="9" destOrd="0" presId="urn:microsoft.com/office/officeart/2005/8/layout/vList2"/>
    <dgm:cxn modelId="{1CDB59D6-51FB-4F42-96A8-1989878DD89D}" type="presParOf" srcId="{1FDFED18-0836-4226-85D3-C8F93D88C8B2}" destId="{E0C9A4E8-6D29-4348-8A74-981A07DDC160}" srcOrd="10" destOrd="0" presId="urn:microsoft.com/office/officeart/2005/8/layout/vList2"/>
    <dgm:cxn modelId="{29E7ECCE-882B-4BE9-8B6B-81F6BFA5A1B7}" type="presParOf" srcId="{1FDFED18-0836-4226-85D3-C8F93D88C8B2}" destId="{06D13A09-7FB5-4153-85CC-CE7798643309}" srcOrd="11" destOrd="0" presId="urn:microsoft.com/office/officeart/2005/8/layout/vList2"/>
    <dgm:cxn modelId="{5A4EE62B-EF41-4A4A-8197-48DBAAAD3069}" type="presParOf" srcId="{1FDFED18-0836-4226-85D3-C8F93D88C8B2}" destId="{CF976045-A61E-4F54-810D-2552E4035A6C}" srcOrd="12" destOrd="0" presId="urn:microsoft.com/office/officeart/2005/8/layout/vList2"/>
    <dgm:cxn modelId="{305FCFA4-4646-4619-98BB-A6F462BAE7FD}" type="presParOf" srcId="{1FDFED18-0836-4226-85D3-C8F93D88C8B2}" destId="{7B2DE554-45DF-4E98-BF89-BE05BDA00090}" srcOrd="13" destOrd="0" presId="urn:microsoft.com/office/officeart/2005/8/layout/vList2"/>
    <dgm:cxn modelId="{0BD25A45-8D95-4CC0-B22F-89654A1077B8}" type="presParOf" srcId="{1FDFED18-0836-4226-85D3-C8F93D88C8B2}" destId="{88B13316-28E8-436C-8BC3-0F5697E55D4A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125132-FC04-435A-BA35-676D81E5F58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77D865-27DC-4DF4-9C3B-14FF3B04F91D}">
      <dgm:prSet custT="1"/>
      <dgm:spPr/>
      <dgm:t>
        <a:bodyPr/>
        <a:lstStyle/>
        <a:p>
          <a:r>
            <a:rPr lang="en-US" sz="2600"/>
            <a:t>Scheme Works</a:t>
          </a:r>
        </a:p>
      </dgm:t>
    </dgm:pt>
    <dgm:pt modelId="{693FEF66-E5BF-4E5A-B7CB-AFF7C091D760}" type="parTrans" cxnId="{F66E9024-3527-4D4D-9A50-46B19E4341DD}">
      <dgm:prSet/>
      <dgm:spPr/>
      <dgm:t>
        <a:bodyPr/>
        <a:lstStyle/>
        <a:p>
          <a:endParaRPr lang="en-US"/>
        </a:p>
      </dgm:t>
    </dgm:pt>
    <dgm:pt modelId="{C000012D-1E09-49D7-A018-E17F23BE40F4}" type="sibTrans" cxnId="{F66E9024-3527-4D4D-9A50-46B19E4341DD}">
      <dgm:prSet/>
      <dgm:spPr/>
      <dgm:t>
        <a:bodyPr/>
        <a:lstStyle/>
        <a:p>
          <a:endParaRPr lang="en-US"/>
        </a:p>
      </dgm:t>
    </dgm:pt>
    <dgm:pt modelId="{F6C877ED-351B-4536-A86E-BF32F7F194E3}">
      <dgm:prSet custT="1"/>
      <dgm:spPr/>
      <dgm:t>
        <a:bodyPr/>
        <a:lstStyle/>
        <a:p>
          <a:r>
            <a:rPr lang="en-US" sz="2600"/>
            <a:t>Shrub Trimming &amp; Pruning</a:t>
          </a:r>
        </a:p>
      </dgm:t>
    </dgm:pt>
    <dgm:pt modelId="{B2EBFDB7-9B0A-4748-8D60-5C4D779AD515}" type="parTrans" cxnId="{C05DF145-B9F7-4099-B254-8AA9636FDC11}">
      <dgm:prSet/>
      <dgm:spPr/>
      <dgm:t>
        <a:bodyPr/>
        <a:lstStyle/>
        <a:p>
          <a:endParaRPr lang="en-GB"/>
        </a:p>
      </dgm:t>
    </dgm:pt>
    <dgm:pt modelId="{63865B56-138B-4B42-9575-07AE3B67764B}" type="sibTrans" cxnId="{C05DF145-B9F7-4099-B254-8AA9636FDC11}">
      <dgm:prSet/>
      <dgm:spPr/>
      <dgm:t>
        <a:bodyPr/>
        <a:lstStyle/>
        <a:p>
          <a:endParaRPr lang="en-GB"/>
        </a:p>
      </dgm:t>
    </dgm:pt>
    <dgm:pt modelId="{2F10B585-17F9-4EF3-B19B-BF20AA2949A2}">
      <dgm:prSet custT="1"/>
      <dgm:spPr/>
      <dgm:t>
        <a:bodyPr/>
        <a:lstStyle/>
        <a:p>
          <a:r>
            <a:rPr lang="en-US" sz="2600"/>
            <a:t>Bulk Rubbish/Fly Tipped Material Removal </a:t>
          </a:r>
        </a:p>
      </dgm:t>
    </dgm:pt>
    <dgm:pt modelId="{3ED1D1DB-5D8D-416C-8A92-933110C7076A}" type="parTrans" cxnId="{5EB42410-A1AA-4AE4-8761-3B7C4404C06B}">
      <dgm:prSet/>
      <dgm:spPr/>
      <dgm:t>
        <a:bodyPr/>
        <a:lstStyle/>
        <a:p>
          <a:endParaRPr lang="en-GB"/>
        </a:p>
      </dgm:t>
    </dgm:pt>
    <dgm:pt modelId="{6AF049B6-A1C1-4421-BB40-B568EA619DEA}" type="sibTrans" cxnId="{5EB42410-A1AA-4AE4-8761-3B7C4404C06B}">
      <dgm:prSet/>
      <dgm:spPr/>
      <dgm:t>
        <a:bodyPr/>
        <a:lstStyle/>
        <a:p>
          <a:endParaRPr lang="en-GB"/>
        </a:p>
      </dgm:t>
    </dgm:pt>
    <dgm:pt modelId="{0684A4C2-87F4-4C9C-A42A-CA58719F3A0A}">
      <dgm:prSet custT="1"/>
      <dgm:spPr/>
      <dgm:t>
        <a:bodyPr/>
        <a:lstStyle/>
        <a:p>
          <a:r>
            <a:rPr lang="en-US" sz="2600"/>
            <a:t>Hard Landscaping</a:t>
          </a:r>
        </a:p>
      </dgm:t>
    </dgm:pt>
    <dgm:pt modelId="{6A36A2FA-4F62-413A-87CB-F278C0C7530C}" type="parTrans" cxnId="{3507271C-A49D-470B-99B0-57738CB87CD3}">
      <dgm:prSet/>
      <dgm:spPr/>
      <dgm:t>
        <a:bodyPr/>
        <a:lstStyle/>
        <a:p>
          <a:endParaRPr lang="en-GB"/>
        </a:p>
      </dgm:t>
    </dgm:pt>
    <dgm:pt modelId="{261387D7-CD3A-4F79-9457-308EC391691B}" type="sibTrans" cxnId="{3507271C-A49D-470B-99B0-57738CB87CD3}">
      <dgm:prSet/>
      <dgm:spPr/>
      <dgm:t>
        <a:bodyPr/>
        <a:lstStyle/>
        <a:p>
          <a:endParaRPr lang="en-GB"/>
        </a:p>
      </dgm:t>
    </dgm:pt>
    <dgm:pt modelId="{2E2F5B33-515F-4B8B-B068-3D209A6ECE3E}">
      <dgm:prSet custT="1"/>
      <dgm:spPr/>
      <dgm:t>
        <a:bodyPr/>
        <a:lstStyle/>
        <a:p>
          <a:r>
            <a:rPr lang="en-US" sz="2600"/>
            <a:t>Planting of trees, whips, shrubs and hedges etc.</a:t>
          </a:r>
        </a:p>
      </dgm:t>
    </dgm:pt>
    <dgm:pt modelId="{1AF1FCBC-1C7F-484C-A17E-954A7D3ADBA5}" type="parTrans" cxnId="{F53020AE-6A38-4DD5-A4CA-B1A904B523E1}">
      <dgm:prSet/>
      <dgm:spPr/>
      <dgm:t>
        <a:bodyPr/>
        <a:lstStyle/>
        <a:p>
          <a:endParaRPr lang="en-GB"/>
        </a:p>
      </dgm:t>
    </dgm:pt>
    <dgm:pt modelId="{941C6B88-8DDA-4D63-A92B-024B761B5250}" type="sibTrans" cxnId="{F53020AE-6A38-4DD5-A4CA-B1A904B523E1}">
      <dgm:prSet/>
      <dgm:spPr/>
      <dgm:t>
        <a:bodyPr/>
        <a:lstStyle/>
        <a:p>
          <a:endParaRPr lang="en-GB"/>
        </a:p>
      </dgm:t>
    </dgm:pt>
    <dgm:pt modelId="{2FA1544D-A091-4974-804F-5F913CC34A29}">
      <dgm:prSet custT="1"/>
      <dgm:spPr/>
      <dgm:t>
        <a:bodyPr/>
        <a:lstStyle/>
        <a:p>
          <a:r>
            <a:rPr lang="en-US" sz="2600"/>
            <a:t>Any other response works</a:t>
          </a:r>
        </a:p>
      </dgm:t>
    </dgm:pt>
    <dgm:pt modelId="{A5FFA103-41FA-47EE-895C-651F60EF34CF}" type="parTrans" cxnId="{634A7265-64BA-49A2-A388-798FFBE4AFC5}">
      <dgm:prSet/>
      <dgm:spPr/>
      <dgm:t>
        <a:bodyPr/>
        <a:lstStyle/>
        <a:p>
          <a:endParaRPr lang="en-GB"/>
        </a:p>
      </dgm:t>
    </dgm:pt>
    <dgm:pt modelId="{AF3B0BD3-F7B7-4AA3-BF42-1E75BE26CD5E}" type="sibTrans" cxnId="{634A7265-64BA-49A2-A388-798FFBE4AFC5}">
      <dgm:prSet/>
      <dgm:spPr/>
      <dgm:t>
        <a:bodyPr/>
        <a:lstStyle/>
        <a:p>
          <a:endParaRPr lang="en-GB"/>
        </a:p>
      </dgm:t>
    </dgm:pt>
    <dgm:pt modelId="{4631D3F1-B6EF-4C23-9F19-AC3C15FB6289}">
      <dgm:prSet custT="1"/>
      <dgm:spPr/>
      <dgm:t>
        <a:bodyPr/>
        <a:lstStyle/>
        <a:p>
          <a:r>
            <a:rPr lang="en-US" sz="2600"/>
            <a:t>Bonfire Maintenance </a:t>
          </a:r>
        </a:p>
      </dgm:t>
    </dgm:pt>
    <dgm:pt modelId="{1A3BB703-3494-444C-A8C6-47CEDA8C2F1F}" type="parTrans" cxnId="{26BC3A48-FCC6-4497-8937-1D22F3F352C6}">
      <dgm:prSet/>
      <dgm:spPr/>
      <dgm:t>
        <a:bodyPr/>
        <a:lstStyle/>
        <a:p>
          <a:endParaRPr lang="en-GB"/>
        </a:p>
      </dgm:t>
    </dgm:pt>
    <dgm:pt modelId="{D9FAC3EE-8E74-4461-A94F-CA33041118C6}" type="sibTrans" cxnId="{26BC3A48-FCC6-4497-8937-1D22F3F352C6}">
      <dgm:prSet/>
      <dgm:spPr/>
      <dgm:t>
        <a:bodyPr/>
        <a:lstStyle/>
        <a:p>
          <a:endParaRPr lang="en-GB"/>
        </a:p>
      </dgm:t>
    </dgm:pt>
    <dgm:pt modelId="{1FDFED18-0836-4226-85D3-C8F93D88C8B2}" type="pres">
      <dgm:prSet presAssocID="{16125132-FC04-435A-BA35-676D81E5F589}" presName="linear" presStyleCnt="0">
        <dgm:presLayoutVars>
          <dgm:animLvl val="lvl"/>
          <dgm:resizeHandles val="exact"/>
        </dgm:presLayoutVars>
      </dgm:prSet>
      <dgm:spPr/>
    </dgm:pt>
    <dgm:pt modelId="{295D12AD-1F09-4AD1-AB88-C5AA4DAE059E}" type="pres">
      <dgm:prSet presAssocID="{5F77D865-27DC-4DF4-9C3B-14FF3B04F91D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B2578B40-7AC0-4E27-B0C9-0C1845A71DB6}" type="pres">
      <dgm:prSet presAssocID="{C000012D-1E09-49D7-A018-E17F23BE40F4}" presName="spacer" presStyleCnt="0"/>
      <dgm:spPr/>
    </dgm:pt>
    <dgm:pt modelId="{6BC615C0-18BC-4CD0-A253-E8E784A8AECB}" type="pres">
      <dgm:prSet presAssocID="{4631D3F1-B6EF-4C23-9F19-AC3C15FB6289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113BFA9-A577-4E51-AB86-557233463388}" type="pres">
      <dgm:prSet presAssocID="{D9FAC3EE-8E74-4461-A94F-CA33041118C6}" presName="spacer" presStyleCnt="0"/>
      <dgm:spPr/>
    </dgm:pt>
    <dgm:pt modelId="{732E7189-22AE-4FEA-8E05-1AED9BA2D8F4}" type="pres">
      <dgm:prSet presAssocID="{2E2F5B33-515F-4B8B-B068-3D209A6ECE3E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25D2AA4F-7359-4E75-B403-CF8BF7793E45}" type="pres">
      <dgm:prSet presAssocID="{941C6B88-8DDA-4D63-A92B-024B761B5250}" presName="spacer" presStyleCnt="0"/>
      <dgm:spPr/>
    </dgm:pt>
    <dgm:pt modelId="{98D9EF28-5DBA-4ADF-BB85-E80BE9CD9C04}" type="pres">
      <dgm:prSet presAssocID="{F6C877ED-351B-4536-A86E-BF32F7F194E3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20FFE65F-D2B4-4FD7-BEB2-E6DC4E28C2E2}" type="pres">
      <dgm:prSet presAssocID="{63865B56-138B-4B42-9575-07AE3B67764B}" presName="spacer" presStyleCnt="0"/>
      <dgm:spPr/>
    </dgm:pt>
    <dgm:pt modelId="{F28467FF-1774-49EC-858E-D108667B1A16}" type="pres">
      <dgm:prSet presAssocID="{0684A4C2-87F4-4C9C-A42A-CA58719F3A0A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6E85D9F3-BCFF-45BA-A0DE-6AB2DF18771C}" type="pres">
      <dgm:prSet presAssocID="{261387D7-CD3A-4F79-9457-308EC391691B}" presName="spacer" presStyleCnt="0"/>
      <dgm:spPr/>
    </dgm:pt>
    <dgm:pt modelId="{A5360ABA-770B-4FDD-8120-770791A2D198}" type="pres">
      <dgm:prSet presAssocID="{2F10B585-17F9-4EF3-B19B-BF20AA2949A2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F199DCA-ED9B-4356-ACDB-5423F30EDBA1}" type="pres">
      <dgm:prSet presAssocID="{6AF049B6-A1C1-4421-BB40-B568EA619DEA}" presName="spacer" presStyleCnt="0"/>
      <dgm:spPr/>
    </dgm:pt>
    <dgm:pt modelId="{58522D18-5C4D-498D-A998-4535336D2576}" type="pres">
      <dgm:prSet presAssocID="{2FA1544D-A091-4974-804F-5F913CC34A29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ABE53203-132F-4FB9-B025-A5E612575335}" type="presOf" srcId="{5F77D865-27DC-4DF4-9C3B-14FF3B04F91D}" destId="{295D12AD-1F09-4AD1-AB88-C5AA4DAE059E}" srcOrd="0" destOrd="0" presId="urn:microsoft.com/office/officeart/2005/8/layout/vList2"/>
    <dgm:cxn modelId="{5EB42410-A1AA-4AE4-8761-3B7C4404C06B}" srcId="{16125132-FC04-435A-BA35-676D81E5F589}" destId="{2F10B585-17F9-4EF3-B19B-BF20AA2949A2}" srcOrd="5" destOrd="0" parTransId="{3ED1D1DB-5D8D-416C-8A92-933110C7076A}" sibTransId="{6AF049B6-A1C1-4421-BB40-B568EA619DEA}"/>
    <dgm:cxn modelId="{3507271C-A49D-470B-99B0-57738CB87CD3}" srcId="{16125132-FC04-435A-BA35-676D81E5F589}" destId="{0684A4C2-87F4-4C9C-A42A-CA58719F3A0A}" srcOrd="4" destOrd="0" parTransId="{6A36A2FA-4F62-413A-87CB-F278C0C7530C}" sibTransId="{261387D7-CD3A-4F79-9457-308EC391691B}"/>
    <dgm:cxn modelId="{F66E9024-3527-4D4D-9A50-46B19E4341DD}" srcId="{16125132-FC04-435A-BA35-676D81E5F589}" destId="{5F77D865-27DC-4DF4-9C3B-14FF3B04F91D}" srcOrd="0" destOrd="0" parTransId="{693FEF66-E5BF-4E5A-B7CB-AFF7C091D760}" sibTransId="{C000012D-1E09-49D7-A018-E17F23BE40F4}"/>
    <dgm:cxn modelId="{9F12B02E-1CBE-49D0-80F8-286B988CDA67}" type="presOf" srcId="{4631D3F1-B6EF-4C23-9F19-AC3C15FB6289}" destId="{6BC615C0-18BC-4CD0-A253-E8E784A8AECB}" srcOrd="0" destOrd="0" presId="urn:microsoft.com/office/officeart/2005/8/layout/vList2"/>
    <dgm:cxn modelId="{23CE2D3D-590B-4736-B7B3-772AECFDDEC2}" type="presOf" srcId="{16125132-FC04-435A-BA35-676D81E5F589}" destId="{1FDFED18-0836-4226-85D3-C8F93D88C8B2}" srcOrd="0" destOrd="0" presId="urn:microsoft.com/office/officeart/2005/8/layout/vList2"/>
    <dgm:cxn modelId="{7FEBFA5E-3CD5-48C7-B7F4-16D53AF399DA}" type="presOf" srcId="{2E2F5B33-515F-4B8B-B068-3D209A6ECE3E}" destId="{732E7189-22AE-4FEA-8E05-1AED9BA2D8F4}" srcOrd="0" destOrd="0" presId="urn:microsoft.com/office/officeart/2005/8/layout/vList2"/>
    <dgm:cxn modelId="{BEE75563-42DE-4EFA-89D3-5EAC3D517FD3}" type="presOf" srcId="{0684A4C2-87F4-4C9C-A42A-CA58719F3A0A}" destId="{F28467FF-1774-49EC-858E-D108667B1A16}" srcOrd="0" destOrd="0" presId="urn:microsoft.com/office/officeart/2005/8/layout/vList2"/>
    <dgm:cxn modelId="{634A7265-64BA-49A2-A388-798FFBE4AFC5}" srcId="{16125132-FC04-435A-BA35-676D81E5F589}" destId="{2FA1544D-A091-4974-804F-5F913CC34A29}" srcOrd="6" destOrd="0" parTransId="{A5FFA103-41FA-47EE-895C-651F60EF34CF}" sibTransId="{AF3B0BD3-F7B7-4AA3-BF42-1E75BE26CD5E}"/>
    <dgm:cxn modelId="{C05DF145-B9F7-4099-B254-8AA9636FDC11}" srcId="{16125132-FC04-435A-BA35-676D81E5F589}" destId="{F6C877ED-351B-4536-A86E-BF32F7F194E3}" srcOrd="3" destOrd="0" parTransId="{B2EBFDB7-9B0A-4748-8D60-5C4D779AD515}" sibTransId="{63865B56-138B-4B42-9575-07AE3B67764B}"/>
    <dgm:cxn modelId="{1F547846-4413-4568-AAA9-73E1DA042CE1}" type="presOf" srcId="{2F10B585-17F9-4EF3-B19B-BF20AA2949A2}" destId="{A5360ABA-770B-4FDD-8120-770791A2D198}" srcOrd="0" destOrd="0" presId="urn:microsoft.com/office/officeart/2005/8/layout/vList2"/>
    <dgm:cxn modelId="{26BC3A48-FCC6-4497-8937-1D22F3F352C6}" srcId="{16125132-FC04-435A-BA35-676D81E5F589}" destId="{4631D3F1-B6EF-4C23-9F19-AC3C15FB6289}" srcOrd="1" destOrd="0" parTransId="{1A3BB703-3494-444C-A8C6-47CEDA8C2F1F}" sibTransId="{D9FAC3EE-8E74-4461-A94F-CA33041118C6}"/>
    <dgm:cxn modelId="{D231D277-ECA0-4D3B-910D-323493AB411C}" type="presOf" srcId="{F6C877ED-351B-4536-A86E-BF32F7F194E3}" destId="{98D9EF28-5DBA-4ADF-BB85-E80BE9CD9C04}" srcOrd="0" destOrd="0" presId="urn:microsoft.com/office/officeart/2005/8/layout/vList2"/>
    <dgm:cxn modelId="{F53020AE-6A38-4DD5-A4CA-B1A904B523E1}" srcId="{16125132-FC04-435A-BA35-676D81E5F589}" destId="{2E2F5B33-515F-4B8B-B068-3D209A6ECE3E}" srcOrd="2" destOrd="0" parTransId="{1AF1FCBC-1C7F-484C-A17E-954A7D3ADBA5}" sibTransId="{941C6B88-8DDA-4D63-A92B-024B761B5250}"/>
    <dgm:cxn modelId="{8AA236D1-6B42-484E-A098-F9A37860C839}" type="presOf" srcId="{2FA1544D-A091-4974-804F-5F913CC34A29}" destId="{58522D18-5C4D-498D-A998-4535336D2576}" srcOrd="0" destOrd="0" presId="urn:microsoft.com/office/officeart/2005/8/layout/vList2"/>
    <dgm:cxn modelId="{AD9A1392-2BEB-46B1-A003-A4A81D55E0D2}" type="presParOf" srcId="{1FDFED18-0836-4226-85D3-C8F93D88C8B2}" destId="{295D12AD-1F09-4AD1-AB88-C5AA4DAE059E}" srcOrd="0" destOrd="0" presId="urn:microsoft.com/office/officeart/2005/8/layout/vList2"/>
    <dgm:cxn modelId="{0D6F8914-0A52-470E-973E-832DEA38FDE6}" type="presParOf" srcId="{1FDFED18-0836-4226-85D3-C8F93D88C8B2}" destId="{B2578B40-7AC0-4E27-B0C9-0C1845A71DB6}" srcOrd="1" destOrd="0" presId="urn:microsoft.com/office/officeart/2005/8/layout/vList2"/>
    <dgm:cxn modelId="{C0F27F3E-B1AA-4551-9D2B-4FC95B72750C}" type="presParOf" srcId="{1FDFED18-0836-4226-85D3-C8F93D88C8B2}" destId="{6BC615C0-18BC-4CD0-A253-E8E784A8AECB}" srcOrd="2" destOrd="0" presId="urn:microsoft.com/office/officeart/2005/8/layout/vList2"/>
    <dgm:cxn modelId="{7C48D631-D426-4BC7-9650-1964DE43B4EC}" type="presParOf" srcId="{1FDFED18-0836-4226-85D3-C8F93D88C8B2}" destId="{5113BFA9-A577-4E51-AB86-557233463388}" srcOrd="3" destOrd="0" presId="urn:microsoft.com/office/officeart/2005/8/layout/vList2"/>
    <dgm:cxn modelId="{41A85586-DB3E-411A-82E3-6923F9DDCF83}" type="presParOf" srcId="{1FDFED18-0836-4226-85D3-C8F93D88C8B2}" destId="{732E7189-22AE-4FEA-8E05-1AED9BA2D8F4}" srcOrd="4" destOrd="0" presId="urn:microsoft.com/office/officeart/2005/8/layout/vList2"/>
    <dgm:cxn modelId="{0F83CF0A-3CE4-497A-8140-7DE6F3D67067}" type="presParOf" srcId="{1FDFED18-0836-4226-85D3-C8F93D88C8B2}" destId="{25D2AA4F-7359-4E75-B403-CF8BF7793E45}" srcOrd="5" destOrd="0" presId="urn:microsoft.com/office/officeart/2005/8/layout/vList2"/>
    <dgm:cxn modelId="{C27C9829-777F-4DA3-9C3E-C17A254AEA66}" type="presParOf" srcId="{1FDFED18-0836-4226-85D3-C8F93D88C8B2}" destId="{98D9EF28-5DBA-4ADF-BB85-E80BE9CD9C04}" srcOrd="6" destOrd="0" presId="urn:microsoft.com/office/officeart/2005/8/layout/vList2"/>
    <dgm:cxn modelId="{DBE31CA3-49A2-464B-81BF-39906024B0FD}" type="presParOf" srcId="{1FDFED18-0836-4226-85D3-C8F93D88C8B2}" destId="{20FFE65F-D2B4-4FD7-BEB2-E6DC4E28C2E2}" srcOrd="7" destOrd="0" presId="urn:microsoft.com/office/officeart/2005/8/layout/vList2"/>
    <dgm:cxn modelId="{CF0F75B7-0F51-42CE-9BCE-CDBA7005E130}" type="presParOf" srcId="{1FDFED18-0836-4226-85D3-C8F93D88C8B2}" destId="{F28467FF-1774-49EC-858E-D108667B1A16}" srcOrd="8" destOrd="0" presId="urn:microsoft.com/office/officeart/2005/8/layout/vList2"/>
    <dgm:cxn modelId="{37B52B4D-A212-420B-BE6D-A64785530BDA}" type="presParOf" srcId="{1FDFED18-0836-4226-85D3-C8F93D88C8B2}" destId="{6E85D9F3-BCFF-45BA-A0DE-6AB2DF18771C}" srcOrd="9" destOrd="0" presId="urn:microsoft.com/office/officeart/2005/8/layout/vList2"/>
    <dgm:cxn modelId="{D6324106-1CC6-46BC-84A6-5191E9E36BD0}" type="presParOf" srcId="{1FDFED18-0836-4226-85D3-C8F93D88C8B2}" destId="{A5360ABA-770B-4FDD-8120-770791A2D198}" srcOrd="10" destOrd="0" presId="urn:microsoft.com/office/officeart/2005/8/layout/vList2"/>
    <dgm:cxn modelId="{D3707D65-07F4-4BED-A184-C56DC5BA4663}" type="presParOf" srcId="{1FDFED18-0836-4226-85D3-C8F93D88C8B2}" destId="{9F199DCA-ED9B-4356-ACDB-5423F30EDBA1}" srcOrd="11" destOrd="0" presId="urn:microsoft.com/office/officeart/2005/8/layout/vList2"/>
    <dgm:cxn modelId="{E8F05C20-0EAD-4DCA-BA25-521B197536E7}" type="presParOf" srcId="{1FDFED18-0836-4226-85D3-C8F93D88C8B2}" destId="{58522D18-5C4D-498D-A998-4535336D2576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FE50EA-1C32-4630-90BE-E49326DCD56C}" type="doc">
      <dgm:prSet loTypeId="urn:microsoft.com/office/officeart/2018/5/layout/IconLeaf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DBF0E458-6B63-4662-B8D0-B73FB4A3E66E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 b="1"/>
            <a:t>Quality of Service </a:t>
          </a:r>
        </a:p>
        <a:p>
          <a:pPr>
            <a:lnSpc>
              <a:spcPct val="100000"/>
            </a:lnSpc>
            <a:defRPr cap="all"/>
          </a:pPr>
          <a:r>
            <a:rPr lang="en-GB" sz="1400"/>
            <a:t>Quality of inspection failures for Planned and Response works</a:t>
          </a:r>
          <a:r>
            <a:rPr lang="en-GB" sz="1600"/>
            <a:t>;</a:t>
          </a:r>
          <a:endParaRPr lang="en-US" sz="1600"/>
        </a:p>
      </dgm:t>
    </dgm:pt>
    <dgm:pt modelId="{02E6D1E2-F4B5-4C80-A6B2-F01E3FA040DA}" type="parTrans" cxnId="{BEB65F9A-5474-47E2-A14C-42D360360473}">
      <dgm:prSet/>
      <dgm:spPr/>
      <dgm:t>
        <a:bodyPr/>
        <a:lstStyle/>
        <a:p>
          <a:endParaRPr lang="en-US"/>
        </a:p>
      </dgm:t>
    </dgm:pt>
    <dgm:pt modelId="{9C19F503-628B-4198-9549-F18EB117097D}" type="sibTrans" cxnId="{BEB65F9A-5474-47E2-A14C-42D360360473}">
      <dgm:prSet/>
      <dgm:spPr/>
      <dgm:t>
        <a:bodyPr/>
        <a:lstStyle/>
        <a:p>
          <a:endParaRPr lang="en-US"/>
        </a:p>
      </dgm:t>
    </dgm:pt>
    <dgm:pt modelId="{F76044B2-ED50-47E3-9943-09C63E6A8B4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 b="1"/>
            <a:t>Time Predictability </a:t>
          </a:r>
          <a:r>
            <a:rPr lang="en-GB" sz="1600"/>
            <a:t> </a:t>
          </a:r>
        </a:p>
        <a:p>
          <a:pPr>
            <a:lnSpc>
              <a:spcPct val="100000"/>
            </a:lnSpc>
            <a:defRPr cap="all"/>
          </a:pPr>
          <a:r>
            <a:rPr lang="en-GB" sz="1400"/>
            <a:t>Task orders completed on time; defect resolution for failed inspections etc. for Planned and Response works;</a:t>
          </a:r>
          <a:endParaRPr lang="en-US" sz="1400"/>
        </a:p>
      </dgm:t>
    </dgm:pt>
    <dgm:pt modelId="{3304F9F9-93DB-446D-9F8B-CAD325602D31}" type="parTrans" cxnId="{3951494B-5E02-49BA-A24E-AB7E6F280427}">
      <dgm:prSet/>
      <dgm:spPr/>
      <dgm:t>
        <a:bodyPr/>
        <a:lstStyle/>
        <a:p>
          <a:endParaRPr lang="en-US"/>
        </a:p>
      </dgm:t>
    </dgm:pt>
    <dgm:pt modelId="{F230D957-1751-4903-91DE-620F7AFE8F4A}" type="sibTrans" cxnId="{3951494B-5E02-49BA-A24E-AB7E6F280427}">
      <dgm:prSet/>
      <dgm:spPr/>
      <dgm:t>
        <a:bodyPr/>
        <a:lstStyle/>
        <a:p>
          <a:endParaRPr lang="en-US"/>
        </a:p>
      </dgm:t>
    </dgm:pt>
    <dgm:pt modelId="{3AF7A20F-7BC8-40CD-8651-F219340DED1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 b="1"/>
            <a:t>Social Value KPI </a:t>
          </a:r>
        </a:p>
        <a:p>
          <a:pPr>
            <a:lnSpc>
              <a:spcPct val="100000"/>
            </a:lnSpc>
            <a:defRPr cap="all"/>
          </a:pPr>
          <a:r>
            <a:rPr lang="en-US" sz="1400"/>
            <a:t>in accordance with Pro</a:t>
          </a:r>
          <a:r>
            <a:rPr lang="en-GB" sz="1400"/>
            <a:t>curement Policy Note (PPN) 01/21 - (Social Value in Procurement)</a:t>
          </a:r>
          <a:endParaRPr lang="en-US" sz="1400"/>
        </a:p>
      </dgm:t>
    </dgm:pt>
    <dgm:pt modelId="{C549AA46-E951-4FF9-8073-3F233358CCD7}" type="parTrans" cxnId="{7F36B1CC-D8F4-41D0-AC9E-8C6C711637F5}">
      <dgm:prSet/>
      <dgm:spPr/>
      <dgm:t>
        <a:bodyPr/>
        <a:lstStyle/>
        <a:p>
          <a:endParaRPr lang="en-US"/>
        </a:p>
      </dgm:t>
    </dgm:pt>
    <dgm:pt modelId="{EA0047E2-089D-4FB0-BDC7-741C0A5607F0}" type="sibTrans" cxnId="{7F36B1CC-D8F4-41D0-AC9E-8C6C711637F5}">
      <dgm:prSet/>
      <dgm:spPr/>
      <dgm:t>
        <a:bodyPr/>
        <a:lstStyle/>
        <a:p>
          <a:endParaRPr lang="en-US"/>
        </a:p>
      </dgm:t>
    </dgm:pt>
    <dgm:pt modelId="{3B651F3A-41D9-4A74-987C-D97B70DB2F11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600" b="1"/>
            <a:t>Default Notices</a:t>
          </a:r>
          <a:endParaRPr lang="en-US" sz="1600" b="1"/>
        </a:p>
      </dgm:t>
    </dgm:pt>
    <dgm:pt modelId="{921A787D-7E47-4992-A19D-B3F41EB341CA}" type="parTrans" cxnId="{E9C0D5DA-06D7-4094-BBF3-6478A910361C}">
      <dgm:prSet/>
      <dgm:spPr/>
      <dgm:t>
        <a:bodyPr/>
        <a:lstStyle/>
        <a:p>
          <a:endParaRPr lang="en-US"/>
        </a:p>
      </dgm:t>
    </dgm:pt>
    <dgm:pt modelId="{A507CBDD-8F28-4389-8E06-67284BEB1FDF}" type="sibTrans" cxnId="{E9C0D5DA-06D7-4094-BBF3-6478A910361C}">
      <dgm:prSet/>
      <dgm:spPr/>
      <dgm:t>
        <a:bodyPr/>
        <a:lstStyle/>
        <a:p>
          <a:endParaRPr lang="en-US"/>
        </a:p>
      </dgm:t>
    </dgm:pt>
    <dgm:pt modelId="{D3FEB9C0-51F0-42EE-BC03-08DCC8034D15}" type="pres">
      <dgm:prSet presAssocID="{63FE50EA-1C32-4630-90BE-E49326DCD56C}" presName="root" presStyleCnt="0">
        <dgm:presLayoutVars>
          <dgm:dir/>
          <dgm:resizeHandles val="exact"/>
        </dgm:presLayoutVars>
      </dgm:prSet>
      <dgm:spPr/>
    </dgm:pt>
    <dgm:pt modelId="{9694636A-01FC-4547-A2C0-30D6DA98F4CD}" type="pres">
      <dgm:prSet presAssocID="{DBF0E458-6B63-4662-B8D0-B73FB4A3E66E}" presName="compNode" presStyleCnt="0"/>
      <dgm:spPr/>
    </dgm:pt>
    <dgm:pt modelId="{AE7F7284-D02D-4C75-832F-C93938B72504}" type="pres">
      <dgm:prSet presAssocID="{DBF0E458-6B63-4662-B8D0-B73FB4A3E66E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  <a:solidFill>
          <a:schemeClr val="accent2">
            <a:lumMod val="40000"/>
            <a:lumOff val="60000"/>
          </a:schemeClr>
        </a:solidFill>
      </dgm:spPr>
    </dgm:pt>
    <dgm:pt modelId="{6222B900-7888-4632-97CE-DBFF78CA8853}" type="pres">
      <dgm:prSet presAssocID="{DBF0E458-6B63-4662-B8D0-B73FB4A3E66E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fighter"/>
        </a:ext>
      </dgm:extLst>
    </dgm:pt>
    <dgm:pt modelId="{C8FFCD5E-D8D8-41BC-8471-42948A997D3A}" type="pres">
      <dgm:prSet presAssocID="{DBF0E458-6B63-4662-B8D0-B73FB4A3E66E}" presName="spaceRect" presStyleCnt="0"/>
      <dgm:spPr/>
    </dgm:pt>
    <dgm:pt modelId="{B56A7FDD-51C6-4436-8A51-E1E1FAAB8960}" type="pres">
      <dgm:prSet presAssocID="{DBF0E458-6B63-4662-B8D0-B73FB4A3E66E}" presName="textRect" presStyleLbl="revTx" presStyleIdx="0" presStyleCnt="4">
        <dgm:presLayoutVars>
          <dgm:chMax val="1"/>
          <dgm:chPref val="1"/>
        </dgm:presLayoutVars>
      </dgm:prSet>
      <dgm:spPr/>
    </dgm:pt>
    <dgm:pt modelId="{FAC0401C-E363-446D-BCAB-2720F5E1D8B9}" type="pres">
      <dgm:prSet presAssocID="{9C19F503-628B-4198-9549-F18EB117097D}" presName="sibTrans" presStyleCnt="0"/>
      <dgm:spPr/>
    </dgm:pt>
    <dgm:pt modelId="{F48BA74C-7964-4800-944F-038F25F1F0E5}" type="pres">
      <dgm:prSet presAssocID="{F76044B2-ED50-47E3-9943-09C63E6A8B45}" presName="compNode" presStyleCnt="0"/>
      <dgm:spPr/>
    </dgm:pt>
    <dgm:pt modelId="{3AD9A43C-A908-4CEE-8779-98F8069C7F9E}" type="pres">
      <dgm:prSet presAssocID="{F76044B2-ED50-47E3-9943-09C63E6A8B45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  <a:solidFill>
          <a:schemeClr val="accent1">
            <a:lumMod val="40000"/>
            <a:lumOff val="60000"/>
          </a:schemeClr>
        </a:solidFill>
      </dgm:spPr>
    </dgm:pt>
    <dgm:pt modelId="{E789CAE1-3FB6-451B-8BD6-23FAD80C618D}" type="pres">
      <dgm:prSet presAssocID="{F76044B2-ED50-47E3-9943-09C63E6A8B45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2CC7920D-F596-4851-9FDE-F2372A1F8E07}" type="pres">
      <dgm:prSet presAssocID="{F76044B2-ED50-47E3-9943-09C63E6A8B45}" presName="spaceRect" presStyleCnt="0"/>
      <dgm:spPr/>
    </dgm:pt>
    <dgm:pt modelId="{75890E10-1345-40B0-9E75-5E5A9B21B448}" type="pres">
      <dgm:prSet presAssocID="{F76044B2-ED50-47E3-9943-09C63E6A8B45}" presName="textRect" presStyleLbl="revTx" presStyleIdx="1" presStyleCnt="4">
        <dgm:presLayoutVars>
          <dgm:chMax val="1"/>
          <dgm:chPref val="1"/>
        </dgm:presLayoutVars>
      </dgm:prSet>
      <dgm:spPr/>
    </dgm:pt>
    <dgm:pt modelId="{06F2BB34-760C-4656-B27B-4A0403100ABB}" type="pres">
      <dgm:prSet presAssocID="{F230D957-1751-4903-91DE-620F7AFE8F4A}" presName="sibTrans" presStyleCnt="0"/>
      <dgm:spPr/>
    </dgm:pt>
    <dgm:pt modelId="{854A08D2-3BF9-46C0-9837-B1BE49D2ED95}" type="pres">
      <dgm:prSet presAssocID="{3AF7A20F-7BC8-40CD-8651-F219340DED14}" presName="compNode" presStyleCnt="0"/>
      <dgm:spPr/>
    </dgm:pt>
    <dgm:pt modelId="{F7C4C6B8-7FC2-4CCB-8A9C-8CEDA8BAB0EA}" type="pres">
      <dgm:prSet presAssocID="{3AF7A20F-7BC8-40CD-8651-F219340DED14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  <a:solidFill>
          <a:schemeClr val="accent4">
            <a:lumMod val="40000"/>
            <a:lumOff val="60000"/>
          </a:schemeClr>
        </a:solidFill>
      </dgm:spPr>
    </dgm:pt>
    <dgm:pt modelId="{B1776474-92B7-48F5-94F8-67BCB4107D0A}" type="pres">
      <dgm:prSet presAssocID="{3AF7A20F-7BC8-40CD-8651-F219340DED1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dding Cake"/>
        </a:ext>
      </dgm:extLst>
    </dgm:pt>
    <dgm:pt modelId="{78841D9E-FDF5-40BF-BE24-30C7BA56E47E}" type="pres">
      <dgm:prSet presAssocID="{3AF7A20F-7BC8-40CD-8651-F219340DED14}" presName="spaceRect" presStyleCnt="0"/>
      <dgm:spPr/>
    </dgm:pt>
    <dgm:pt modelId="{BD8AD696-170B-45D8-A714-E848C9994F7A}" type="pres">
      <dgm:prSet presAssocID="{3AF7A20F-7BC8-40CD-8651-F219340DED14}" presName="textRect" presStyleLbl="revTx" presStyleIdx="2" presStyleCnt="4">
        <dgm:presLayoutVars>
          <dgm:chMax val="1"/>
          <dgm:chPref val="1"/>
        </dgm:presLayoutVars>
      </dgm:prSet>
      <dgm:spPr/>
    </dgm:pt>
    <dgm:pt modelId="{41A3296F-8632-4D3D-B151-BA3E63253945}" type="pres">
      <dgm:prSet presAssocID="{EA0047E2-089D-4FB0-BDC7-741C0A5607F0}" presName="sibTrans" presStyleCnt="0"/>
      <dgm:spPr/>
    </dgm:pt>
    <dgm:pt modelId="{AC43BF7D-074C-4580-8E5A-5EA7D306069C}" type="pres">
      <dgm:prSet presAssocID="{3B651F3A-41D9-4A74-987C-D97B70DB2F11}" presName="compNode" presStyleCnt="0"/>
      <dgm:spPr/>
    </dgm:pt>
    <dgm:pt modelId="{85E4BF94-16C2-472B-B7B0-A7CBC5FA22FC}" type="pres">
      <dgm:prSet presAssocID="{3B651F3A-41D9-4A74-987C-D97B70DB2F11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  <a:solidFill>
          <a:schemeClr val="accent6">
            <a:lumMod val="40000"/>
            <a:lumOff val="60000"/>
          </a:schemeClr>
        </a:solidFill>
      </dgm:spPr>
    </dgm:pt>
    <dgm:pt modelId="{2594B458-DA08-4D03-B938-3BE8223251E1}" type="pres">
      <dgm:prSet presAssocID="{3B651F3A-41D9-4A74-987C-D97B70DB2F11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mmable"/>
        </a:ext>
      </dgm:extLst>
    </dgm:pt>
    <dgm:pt modelId="{B8EAF0EA-D017-4997-844B-725105590979}" type="pres">
      <dgm:prSet presAssocID="{3B651F3A-41D9-4A74-987C-D97B70DB2F11}" presName="spaceRect" presStyleCnt="0"/>
      <dgm:spPr/>
    </dgm:pt>
    <dgm:pt modelId="{50C49878-0AC6-4FC6-AC83-7F0708A82C24}" type="pres">
      <dgm:prSet presAssocID="{3B651F3A-41D9-4A74-987C-D97B70DB2F1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951494B-5E02-49BA-A24E-AB7E6F280427}" srcId="{63FE50EA-1C32-4630-90BE-E49326DCD56C}" destId="{F76044B2-ED50-47E3-9943-09C63E6A8B45}" srcOrd="1" destOrd="0" parTransId="{3304F9F9-93DB-446D-9F8B-CAD325602D31}" sibTransId="{F230D957-1751-4903-91DE-620F7AFE8F4A}"/>
    <dgm:cxn modelId="{54DF4273-F683-4514-9F23-19DAD42081E2}" type="presOf" srcId="{63FE50EA-1C32-4630-90BE-E49326DCD56C}" destId="{D3FEB9C0-51F0-42EE-BC03-08DCC8034D15}" srcOrd="0" destOrd="0" presId="urn:microsoft.com/office/officeart/2018/5/layout/IconLeafLabelList"/>
    <dgm:cxn modelId="{34AFB476-A98D-42AB-A5BA-AC8D8EB82BBB}" type="presOf" srcId="{DBF0E458-6B63-4662-B8D0-B73FB4A3E66E}" destId="{B56A7FDD-51C6-4436-8A51-E1E1FAAB8960}" srcOrd="0" destOrd="0" presId="urn:microsoft.com/office/officeart/2018/5/layout/IconLeafLabelList"/>
    <dgm:cxn modelId="{0470B97C-01C8-4CE6-A2F0-9F450CA7ECB4}" type="presOf" srcId="{F76044B2-ED50-47E3-9943-09C63E6A8B45}" destId="{75890E10-1345-40B0-9E75-5E5A9B21B448}" srcOrd="0" destOrd="0" presId="urn:microsoft.com/office/officeart/2018/5/layout/IconLeafLabelList"/>
    <dgm:cxn modelId="{D7FDFB8F-FD70-4AAD-AFC7-69130E9B7812}" type="presOf" srcId="{3B651F3A-41D9-4A74-987C-D97B70DB2F11}" destId="{50C49878-0AC6-4FC6-AC83-7F0708A82C24}" srcOrd="0" destOrd="0" presId="urn:microsoft.com/office/officeart/2018/5/layout/IconLeafLabelList"/>
    <dgm:cxn modelId="{BEB65F9A-5474-47E2-A14C-42D360360473}" srcId="{63FE50EA-1C32-4630-90BE-E49326DCD56C}" destId="{DBF0E458-6B63-4662-B8D0-B73FB4A3E66E}" srcOrd="0" destOrd="0" parTransId="{02E6D1E2-F4B5-4C80-A6B2-F01E3FA040DA}" sibTransId="{9C19F503-628B-4198-9549-F18EB117097D}"/>
    <dgm:cxn modelId="{027808C6-D2D4-45B1-B9FE-08379D058B1B}" type="presOf" srcId="{3AF7A20F-7BC8-40CD-8651-F219340DED14}" destId="{BD8AD696-170B-45D8-A714-E848C9994F7A}" srcOrd="0" destOrd="0" presId="urn:microsoft.com/office/officeart/2018/5/layout/IconLeafLabelList"/>
    <dgm:cxn modelId="{7F36B1CC-D8F4-41D0-AC9E-8C6C711637F5}" srcId="{63FE50EA-1C32-4630-90BE-E49326DCD56C}" destId="{3AF7A20F-7BC8-40CD-8651-F219340DED14}" srcOrd="2" destOrd="0" parTransId="{C549AA46-E951-4FF9-8073-3F233358CCD7}" sibTransId="{EA0047E2-089D-4FB0-BDC7-741C0A5607F0}"/>
    <dgm:cxn modelId="{E9C0D5DA-06D7-4094-BBF3-6478A910361C}" srcId="{63FE50EA-1C32-4630-90BE-E49326DCD56C}" destId="{3B651F3A-41D9-4A74-987C-D97B70DB2F11}" srcOrd="3" destOrd="0" parTransId="{921A787D-7E47-4992-A19D-B3F41EB341CA}" sibTransId="{A507CBDD-8F28-4389-8E06-67284BEB1FDF}"/>
    <dgm:cxn modelId="{F5EB31EA-7EBE-429C-BA6C-89A3D84BC787}" type="presParOf" srcId="{D3FEB9C0-51F0-42EE-BC03-08DCC8034D15}" destId="{9694636A-01FC-4547-A2C0-30D6DA98F4CD}" srcOrd="0" destOrd="0" presId="urn:microsoft.com/office/officeart/2018/5/layout/IconLeafLabelList"/>
    <dgm:cxn modelId="{1501393A-56E9-4CC3-9EFB-9887EAD1E1CE}" type="presParOf" srcId="{9694636A-01FC-4547-A2C0-30D6DA98F4CD}" destId="{AE7F7284-D02D-4C75-832F-C93938B72504}" srcOrd="0" destOrd="0" presId="urn:microsoft.com/office/officeart/2018/5/layout/IconLeafLabelList"/>
    <dgm:cxn modelId="{5DF1C95F-0CEE-4AB5-98FB-CF3FCB199715}" type="presParOf" srcId="{9694636A-01FC-4547-A2C0-30D6DA98F4CD}" destId="{6222B900-7888-4632-97CE-DBFF78CA8853}" srcOrd="1" destOrd="0" presId="urn:microsoft.com/office/officeart/2018/5/layout/IconLeafLabelList"/>
    <dgm:cxn modelId="{4EAD3BA2-96F6-49ED-BF32-731AA61CBF6E}" type="presParOf" srcId="{9694636A-01FC-4547-A2C0-30D6DA98F4CD}" destId="{C8FFCD5E-D8D8-41BC-8471-42948A997D3A}" srcOrd="2" destOrd="0" presId="urn:microsoft.com/office/officeart/2018/5/layout/IconLeafLabelList"/>
    <dgm:cxn modelId="{7659B20A-09CF-4421-8903-3190D7CEA4CC}" type="presParOf" srcId="{9694636A-01FC-4547-A2C0-30D6DA98F4CD}" destId="{B56A7FDD-51C6-4436-8A51-E1E1FAAB8960}" srcOrd="3" destOrd="0" presId="urn:microsoft.com/office/officeart/2018/5/layout/IconLeafLabelList"/>
    <dgm:cxn modelId="{53783BBC-8EE7-4FBE-9308-C86F1D97CD02}" type="presParOf" srcId="{D3FEB9C0-51F0-42EE-BC03-08DCC8034D15}" destId="{FAC0401C-E363-446D-BCAB-2720F5E1D8B9}" srcOrd="1" destOrd="0" presId="urn:microsoft.com/office/officeart/2018/5/layout/IconLeafLabelList"/>
    <dgm:cxn modelId="{F3B8CD03-DD19-4E02-BACD-A30B08878CCB}" type="presParOf" srcId="{D3FEB9C0-51F0-42EE-BC03-08DCC8034D15}" destId="{F48BA74C-7964-4800-944F-038F25F1F0E5}" srcOrd="2" destOrd="0" presId="urn:microsoft.com/office/officeart/2018/5/layout/IconLeafLabelList"/>
    <dgm:cxn modelId="{C82D0ECE-DCAD-436B-9B57-46E969304706}" type="presParOf" srcId="{F48BA74C-7964-4800-944F-038F25F1F0E5}" destId="{3AD9A43C-A908-4CEE-8779-98F8069C7F9E}" srcOrd="0" destOrd="0" presId="urn:microsoft.com/office/officeart/2018/5/layout/IconLeafLabelList"/>
    <dgm:cxn modelId="{74B13654-064C-4CC3-9934-745253E182FD}" type="presParOf" srcId="{F48BA74C-7964-4800-944F-038F25F1F0E5}" destId="{E789CAE1-3FB6-451B-8BD6-23FAD80C618D}" srcOrd="1" destOrd="0" presId="urn:microsoft.com/office/officeart/2018/5/layout/IconLeafLabelList"/>
    <dgm:cxn modelId="{5933538E-EA63-4F53-B34F-92655BFB3604}" type="presParOf" srcId="{F48BA74C-7964-4800-944F-038F25F1F0E5}" destId="{2CC7920D-F596-4851-9FDE-F2372A1F8E07}" srcOrd="2" destOrd="0" presId="urn:microsoft.com/office/officeart/2018/5/layout/IconLeafLabelList"/>
    <dgm:cxn modelId="{E0551A53-9FEB-4F93-B79A-2C451761C118}" type="presParOf" srcId="{F48BA74C-7964-4800-944F-038F25F1F0E5}" destId="{75890E10-1345-40B0-9E75-5E5A9B21B448}" srcOrd="3" destOrd="0" presId="urn:microsoft.com/office/officeart/2018/5/layout/IconLeafLabelList"/>
    <dgm:cxn modelId="{62FA7E3E-F26C-4245-9018-7B72E9A00807}" type="presParOf" srcId="{D3FEB9C0-51F0-42EE-BC03-08DCC8034D15}" destId="{06F2BB34-760C-4656-B27B-4A0403100ABB}" srcOrd="3" destOrd="0" presId="urn:microsoft.com/office/officeart/2018/5/layout/IconLeafLabelList"/>
    <dgm:cxn modelId="{FBC958E1-9DC4-41B3-9EB6-AB16BECC6DE3}" type="presParOf" srcId="{D3FEB9C0-51F0-42EE-BC03-08DCC8034D15}" destId="{854A08D2-3BF9-46C0-9837-B1BE49D2ED95}" srcOrd="4" destOrd="0" presId="urn:microsoft.com/office/officeart/2018/5/layout/IconLeafLabelList"/>
    <dgm:cxn modelId="{15EB3BA5-5D66-44D2-830D-A878AFE54B0E}" type="presParOf" srcId="{854A08D2-3BF9-46C0-9837-B1BE49D2ED95}" destId="{F7C4C6B8-7FC2-4CCB-8A9C-8CEDA8BAB0EA}" srcOrd="0" destOrd="0" presId="urn:microsoft.com/office/officeart/2018/5/layout/IconLeafLabelList"/>
    <dgm:cxn modelId="{37890FAA-CE0B-4CF8-A6C1-B0FA84B6A6CF}" type="presParOf" srcId="{854A08D2-3BF9-46C0-9837-B1BE49D2ED95}" destId="{B1776474-92B7-48F5-94F8-67BCB4107D0A}" srcOrd="1" destOrd="0" presId="urn:microsoft.com/office/officeart/2018/5/layout/IconLeafLabelList"/>
    <dgm:cxn modelId="{7A23D10A-F7C8-45A9-A74B-3E033BF9DFFD}" type="presParOf" srcId="{854A08D2-3BF9-46C0-9837-B1BE49D2ED95}" destId="{78841D9E-FDF5-40BF-BE24-30C7BA56E47E}" srcOrd="2" destOrd="0" presId="urn:microsoft.com/office/officeart/2018/5/layout/IconLeafLabelList"/>
    <dgm:cxn modelId="{3085F1C5-81AE-4CB5-99D1-3F71315B7646}" type="presParOf" srcId="{854A08D2-3BF9-46C0-9837-B1BE49D2ED95}" destId="{BD8AD696-170B-45D8-A714-E848C9994F7A}" srcOrd="3" destOrd="0" presId="urn:microsoft.com/office/officeart/2018/5/layout/IconLeafLabelList"/>
    <dgm:cxn modelId="{F1F8B79B-F5A0-4F2A-9FB7-3C41750995EE}" type="presParOf" srcId="{D3FEB9C0-51F0-42EE-BC03-08DCC8034D15}" destId="{41A3296F-8632-4D3D-B151-BA3E63253945}" srcOrd="5" destOrd="0" presId="urn:microsoft.com/office/officeart/2018/5/layout/IconLeafLabelList"/>
    <dgm:cxn modelId="{F41A7E0B-E7C5-45C5-85E9-49ACE832923F}" type="presParOf" srcId="{D3FEB9C0-51F0-42EE-BC03-08DCC8034D15}" destId="{AC43BF7D-074C-4580-8E5A-5EA7D306069C}" srcOrd="6" destOrd="0" presId="urn:microsoft.com/office/officeart/2018/5/layout/IconLeafLabelList"/>
    <dgm:cxn modelId="{BB178DFE-64F2-4F0D-B9C4-32B87BCCEDAF}" type="presParOf" srcId="{AC43BF7D-074C-4580-8E5A-5EA7D306069C}" destId="{85E4BF94-16C2-472B-B7B0-A7CBC5FA22FC}" srcOrd="0" destOrd="0" presId="urn:microsoft.com/office/officeart/2018/5/layout/IconLeafLabelList"/>
    <dgm:cxn modelId="{BBA10812-6C38-4991-A5C1-A0AACB242FEE}" type="presParOf" srcId="{AC43BF7D-074C-4580-8E5A-5EA7D306069C}" destId="{2594B458-DA08-4D03-B938-3BE8223251E1}" srcOrd="1" destOrd="0" presId="urn:microsoft.com/office/officeart/2018/5/layout/IconLeafLabelList"/>
    <dgm:cxn modelId="{AEB9CFE6-CCE2-4629-8CF9-6D224948C227}" type="presParOf" srcId="{AC43BF7D-074C-4580-8E5A-5EA7D306069C}" destId="{B8EAF0EA-D017-4997-844B-725105590979}" srcOrd="2" destOrd="0" presId="urn:microsoft.com/office/officeart/2018/5/layout/IconLeafLabelList"/>
    <dgm:cxn modelId="{CC2338DC-B805-4F30-8597-60290096075D}" type="presParOf" srcId="{AC43BF7D-074C-4580-8E5A-5EA7D306069C}" destId="{50C49878-0AC6-4FC6-AC83-7F0708A82C24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085546-7C7C-4B3E-ABEB-2669F1A65FB2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DCEA5FC-4640-45AF-B712-7A4FD94AEF0D}">
      <dgm:prSet phldrT="[Text]"/>
      <dgm:spPr/>
      <dgm:t>
        <a:bodyPr/>
        <a:lstStyle/>
        <a:p>
          <a:pPr>
            <a:defRPr b="1"/>
          </a:pPr>
          <a:r>
            <a:rPr lang="en-US">
              <a:latin typeface="Calibri Light" panose="020F0302020204030204"/>
            </a:rPr>
            <a:t> </a:t>
          </a:r>
          <a:r>
            <a:rPr lang="en-US" b="0">
              <a:latin typeface="Calibri Light" panose="020F0302020204030204"/>
            </a:rPr>
            <a:t>Advertisement</a:t>
          </a:r>
          <a:endParaRPr lang="en-US" b="0"/>
        </a:p>
      </dgm:t>
    </dgm:pt>
    <dgm:pt modelId="{929A5FD9-0612-4B79-9B59-C3C36D34A069}" type="parTrans" cxnId="{DBD99269-D7F7-4B47-B17B-A5AE402751D9}">
      <dgm:prSet/>
      <dgm:spPr/>
      <dgm:t>
        <a:bodyPr/>
        <a:lstStyle/>
        <a:p>
          <a:endParaRPr lang="en-US"/>
        </a:p>
      </dgm:t>
    </dgm:pt>
    <dgm:pt modelId="{0A99745B-BB5C-49B3-A782-8DB57641F6C9}" type="sibTrans" cxnId="{DBD99269-D7F7-4B47-B17B-A5AE402751D9}">
      <dgm:prSet/>
      <dgm:spPr/>
      <dgm:t>
        <a:bodyPr/>
        <a:lstStyle/>
        <a:p>
          <a:endParaRPr lang="en-US"/>
        </a:p>
      </dgm:t>
    </dgm:pt>
    <dgm:pt modelId="{831701CF-77C7-46C0-A913-8CC39517BAB8}">
      <dgm:prSet phldrT="[Text]"/>
      <dgm:spPr/>
      <dgm:t>
        <a:bodyPr/>
        <a:lstStyle/>
        <a:p>
          <a:r>
            <a:rPr lang="en-US">
              <a:latin typeface="Calibri Light" panose="020F0302020204030204"/>
            </a:rPr>
            <a:t>12th February </a:t>
          </a:r>
          <a:r>
            <a:rPr lang="en-US"/>
            <a:t>2027</a:t>
          </a:r>
        </a:p>
      </dgm:t>
    </dgm:pt>
    <dgm:pt modelId="{13FBC60D-3EA6-4496-BA97-C1AE8C7F8961}" type="parTrans" cxnId="{39A11E5C-7A57-4117-A6DF-36000C29509C}">
      <dgm:prSet/>
      <dgm:spPr/>
      <dgm:t>
        <a:bodyPr/>
        <a:lstStyle/>
        <a:p>
          <a:endParaRPr lang="en-US"/>
        </a:p>
      </dgm:t>
    </dgm:pt>
    <dgm:pt modelId="{75156CDF-E17B-4DAD-AE37-EA44D7F37090}" type="sibTrans" cxnId="{39A11E5C-7A57-4117-A6DF-36000C29509C}">
      <dgm:prSet/>
      <dgm:spPr/>
      <dgm:t>
        <a:bodyPr/>
        <a:lstStyle/>
        <a:p>
          <a:endParaRPr lang="en-US"/>
        </a:p>
      </dgm:t>
    </dgm:pt>
    <dgm:pt modelId="{096A9AF0-0DAE-4EB3-B448-4501DA034F4A}">
      <dgm:prSet phldrT="[Text]"/>
      <dgm:spPr/>
      <dgm:t>
        <a:bodyPr/>
        <a:lstStyle/>
        <a:p>
          <a:pPr>
            <a:defRPr b="1"/>
          </a:pPr>
          <a:r>
            <a:rPr lang="en-US">
              <a:latin typeface="Calibri Light" panose="020F0302020204030204"/>
            </a:rPr>
            <a:t>Tender</a:t>
          </a:r>
          <a:r>
            <a:rPr lang="en-US"/>
            <a:t> </a:t>
          </a:r>
          <a:r>
            <a:rPr lang="en-US">
              <a:latin typeface="Calibri Light" panose="020F0302020204030204"/>
            </a:rPr>
            <a:t>Submission</a:t>
          </a:r>
          <a:r>
            <a:rPr lang="en-US"/>
            <a:t> </a:t>
          </a:r>
          <a:r>
            <a:rPr lang="en-US">
              <a:latin typeface="Calibri Light" panose="020F0302020204030204"/>
            </a:rPr>
            <a:t>Deadline</a:t>
          </a:r>
          <a:endParaRPr lang="en-US"/>
        </a:p>
      </dgm:t>
    </dgm:pt>
    <dgm:pt modelId="{8CE6ABD6-768E-42C8-9029-C3B5F278B21C}" type="parTrans" cxnId="{CA0753BD-DB60-4D68-8486-5B376B839B26}">
      <dgm:prSet/>
      <dgm:spPr/>
      <dgm:t>
        <a:bodyPr/>
        <a:lstStyle/>
        <a:p>
          <a:endParaRPr lang="en-US"/>
        </a:p>
      </dgm:t>
    </dgm:pt>
    <dgm:pt modelId="{6B0D7DA9-E6ED-4137-9716-F48BF62327A8}" type="sibTrans" cxnId="{CA0753BD-DB60-4D68-8486-5B376B839B26}">
      <dgm:prSet/>
      <dgm:spPr/>
      <dgm:t>
        <a:bodyPr/>
        <a:lstStyle/>
        <a:p>
          <a:endParaRPr lang="en-US"/>
        </a:p>
      </dgm:t>
    </dgm:pt>
    <dgm:pt modelId="{683CC5F6-E9B5-49F2-909E-A68D38896308}">
      <dgm:prSet/>
      <dgm:spPr/>
      <dgm:t>
        <a:bodyPr/>
        <a:lstStyle/>
        <a:p>
          <a:pPr>
            <a:defRPr b="1"/>
          </a:pPr>
          <a:r>
            <a:rPr lang="en-US" b="1" i="0">
              <a:latin typeface="Calibri Light" panose="020F0302020204030204"/>
            </a:rPr>
            <a:t>Tender </a:t>
          </a:r>
          <a:r>
            <a:rPr lang="en-US">
              <a:latin typeface="Calibri Light" panose="020F0302020204030204"/>
            </a:rPr>
            <a:t>Evaluation Process </a:t>
          </a:r>
          <a:endParaRPr lang="en-US"/>
        </a:p>
      </dgm:t>
    </dgm:pt>
    <dgm:pt modelId="{4C61DDEE-8BBF-4CBF-B066-7E60B6DF0A11}" type="sibTrans" cxnId="{59786CF9-070F-4821-A4E9-D33DB930D8D2}">
      <dgm:prSet/>
      <dgm:spPr/>
      <dgm:t>
        <a:bodyPr/>
        <a:lstStyle/>
        <a:p>
          <a:endParaRPr lang="en-US"/>
        </a:p>
      </dgm:t>
    </dgm:pt>
    <dgm:pt modelId="{15BFC747-B881-4328-BFBE-9BC128388CC6}" type="parTrans" cxnId="{59786CF9-070F-4821-A4E9-D33DB930D8D2}">
      <dgm:prSet/>
      <dgm:spPr/>
      <dgm:t>
        <a:bodyPr/>
        <a:lstStyle/>
        <a:p>
          <a:endParaRPr lang="en-US"/>
        </a:p>
      </dgm:t>
    </dgm:pt>
    <dgm:pt modelId="{4EA069F3-397F-40D5-94A6-32C3E355C277}">
      <dgm:prSet/>
      <dgm:spPr/>
      <dgm:t>
        <a:bodyPr anchor="t"/>
        <a:lstStyle/>
        <a:p>
          <a:r>
            <a:rPr lang="en-US" i="1"/>
            <a:t>March</a:t>
          </a:r>
          <a:r>
            <a:rPr lang="en-US" i="1">
              <a:latin typeface="Calibri Light" panose="020F0302020204030204"/>
            </a:rPr>
            <a:t> / April 2027</a:t>
          </a:r>
          <a:endParaRPr lang="en-US" i="1"/>
        </a:p>
      </dgm:t>
    </dgm:pt>
    <dgm:pt modelId="{2F99115B-608E-4E08-A503-B74879A76D07}" type="parTrans" cxnId="{BC5A70C8-9D97-4922-BCDB-6316D191C527}">
      <dgm:prSet/>
      <dgm:spPr/>
      <dgm:t>
        <a:bodyPr/>
        <a:lstStyle/>
        <a:p>
          <a:endParaRPr lang="en-US"/>
        </a:p>
      </dgm:t>
    </dgm:pt>
    <dgm:pt modelId="{E94D5EF7-F47C-476C-A5FE-1C35261B578A}" type="sibTrans" cxnId="{BC5A70C8-9D97-4922-BCDB-6316D191C527}">
      <dgm:prSet/>
      <dgm:spPr/>
      <dgm:t>
        <a:bodyPr/>
        <a:lstStyle/>
        <a:p>
          <a:endParaRPr lang="en-US"/>
        </a:p>
      </dgm:t>
    </dgm:pt>
    <dgm:pt modelId="{1E529C6E-C939-479A-A075-9E9B02837B50}">
      <dgm:prSet/>
      <dgm:spPr/>
      <dgm:t>
        <a:bodyPr anchor="b"/>
        <a:lstStyle/>
        <a:p>
          <a:r>
            <a:rPr lang="en-US" i="1">
              <a:latin typeface="Calibri Light" panose="020F0302020204030204"/>
            </a:rPr>
            <a:t>June 2027</a:t>
          </a:r>
          <a:endParaRPr lang="en-US" i="1"/>
        </a:p>
      </dgm:t>
    </dgm:pt>
    <dgm:pt modelId="{46B3C017-F97A-4640-992A-33AEE06B2EFC}" type="parTrans" cxnId="{99746BB5-7122-43B8-8680-CF610F03585C}">
      <dgm:prSet/>
      <dgm:spPr/>
      <dgm:t>
        <a:bodyPr/>
        <a:lstStyle/>
        <a:p>
          <a:endParaRPr lang="en-US"/>
        </a:p>
      </dgm:t>
    </dgm:pt>
    <dgm:pt modelId="{192E80CB-2667-481C-8244-6EC4AEED1BC2}" type="sibTrans" cxnId="{99746BB5-7122-43B8-8680-CF610F03585C}">
      <dgm:prSet/>
      <dgm:spPr/>
      <dgm:t>
        <a:bodyPr/>
        <a:lstStyle/>
        <a:p>
          <a:endParaRPr lang="en-US"/>
        </a:p>
      </dgm:t>
    </dgm:pt>
    <dgm:pt modelId="{92921081-529B-4D1C-83A4-C416BB4C5224}">
      <dgm:prSet/>
      <dgm:spPr/>
      <dgm:t>
        <a:bodyPr/>
        <a:lstStyle/>
        <a:p>
          <a:r>
            <a:rPr lang="en-US">
              <a:latin typeface="Calibri Light" panose="020F0302020204030204"/>
            </a:rPr>
            <a:t>15th March 2027</a:t>
          </a:r>
          <a:endParaRPr lang="en-US"/>
        </a:p>
      </dgm:t>
    </dgm:pt>
    <dgm:pt modelId="{5AD2C2F8-A1D7-469B-93D8-B578BEFE51F8}" type="parTrans" cxnId="{5013833F-391E-45E3-9F6E-FB1E45FA8CD7}">
      <dgm:prSet/>
      <dgm:spPr/>
      <dgm:t>
        <a:bodyPr/>
        <a:lstStyle/>
        <a:p>
          <a:endParaRPr lang="en-US"/>
        </a:p>
      </dgm:t>
    </dgm:pt>
    <dgm:pt modelId="{ECC13403-1F53-4ED4-AE4F-334EEC7C8710}" type="sibTrans" cxnId="{5013833F-391E-45E3-9F6E-FB1E45FA8CD7}">
      <dgm:prSet/>
      <dgm:spPr/>
      <dgm:t>
        <a:bodyPr/>
        <a:lstStyle/>
        <a:p>
          <a:endParaRPr lang="en-US"/>
        </a:p>
      </dgm:t>
    </dgm:pt>
    <dgm:pt modelId="{A2560FD2-F12F-4A06-A96F-B86674952111}">
      <dgm:prSet/>
      <dgm:spPr/>
      <dgm:t>
        <a:bodyPr/>
        <a:lstStyle/>
        <a:p>
          <a:pPr>
            <a:defRPr b="1"/>
          </a:pPr>
          <a:r>
            <a:rPr lang="en-US" b="1" i="1">
              <a:latin typeface="Calibri Light" panose="020F0302020204030204"/>
            </a:rPr>
            <a:t>Standstill Period &amp; Award</a:t>
          </a:r>
          <a:endParaRPr lang="en-US" b="1" i="1"/>
        </a:p>
      </dgm:t>
    </dgm:pt>
    <dgm:pt modelId="{96173659-138A-4A00-AE0B-9063EA9393A6}" type="parTrans" cxnId="{15648590-AD84-44AF-8FCB-8D55BBE10269}">
      <dgm:prSet/>
      <dgm:spPr/>
      <dgm:t>
        <a:bodyPr/>
        <a:lstStyle/>
        <a:p>
          <a:endParaRPr lang="en-US"/>
        </a:p>
      </dgm:t>
    </dgm:pt>
    <dgm:pt modelId="{D3C3BC3F-2256-4FBC-AFA5-0D035E3EACD7}" type="sibTrans" cxnId="{15648590-AD84-44AF-8FCB-8D55BBE10269}">
      <dgm:prSet/>
      <dgm:spPr/>
      <dgm:t>
        <a:bodyPr/>
        <a:lstStyle/>
        <a:p>
          <a:endParaRPr lang="en-US"/>
        </a:p>
      </dgm:t>
    </dgm:pt>
    <dgm:pt modelId="{4CB40CB9-C30B-4488-958D-0A6957810A30}">
      <dgm:prSet/>
      <dgm:spPr/>
      <dgm:t>
        <a:bodyPr/>
        <a:lstStyle/>
        <a:p>
          <a:pPr>
            <a:defRPr b="1"/>
          </a:pPr>
          <a:r>
            <a:rPr lang="en-US">
              <a:latin typeface="Calibri Light" panose="020F0302020204030204"/>
            </a:rPr>
            <a:t>Governance Approval</a:t>
          </a:r>
          <a:endParaRPr lang="en-US"/>
        </a:p>
      </dgm:t>
    </dgm:pt>
    <dgm:pt modelId="{B2C6C548-D874-4324-A5AA-1193461599C7}" type="parTrans" cxnId="{58D0EE17-971E-46F5-88D7-C1BD0EFECEF1}">
      <dgm:prSet/>
      <dgm:spPr/>
      <dgm:t>
        <a:bodyPr/>
        <a:lstStyle/>
        <a:p>
          <a:endParaRPr lang="en-GB"/>
        </a:p>
      </dgm:t>
    </dgm:pt>
    <dgm:pt modelId="{8DD79883-F0C1-48D2-AD1E-C9918B1D1180}" type="sibTrans" cxnId="{58D0EE17-971E-46F5-88D7-C1BD0EFECEF1}">
      <dgm:prSet/>
      <dgm:spPr/>
      <dgm:t>
        <a:bodyPr/>
        <a:lstStyle/>
        <a:p>
          <a:endParaRPr lang="en-GB"/>
        </a:p>
      </dgm:t>
    </dgm:pt>
    <dgm:pt modelId="{849497E5-407E-48F9-A94D-1EBAAFD30F15}">
      <dgm:prSet/>
      <dgm:spPr/>
      <dgm:t>
        <a:bodyPr/>
        <a:lstStyle/>
        <a:p>
          <a:r>
            <a:rPr lang="en-US">
              <a:latin typeface="Calibri Light" panose="020F0302020204030204"/>
            </a:rPr>
            <a:t>End of</a:t>
          </a:r>
          <a:r>
            <a:rPr lang="en-US"/>
            <a:t> </a:t>
          </a:r>
          <a:r>
            <a:rPr lang="en-US">
              <a:latin typeface="Calibri Light" panose="020F0302020204030204"/>
            </a:rPr>
            <a:t>May </a:t>
          </a:r>
          <a:r>
            <a:rPr lang="en-US"/>
            <a:t>2027</a:t>
          </a:r>
        </a:p>
      </dgm:t>
    </dgm:pt>
    <dgm:pt modelId="{496C0E70-7804-4532-ADB5-7CE2CF608D79}" type="parTrans" cxnId="{58C8959D-6311-4839-8385-D54B47C2F464}">
      <dgm:prSet/>
      <dgm:spPr/>
      <dgm:t>
        <a:bodyPr/>
        <a:lstStyle/>
        <a:p>
          <a:endParaRPr lang="en-GB"/>
        </a:p>
      </dgm:t>
    </dgm:pt>
    <dgm:pt modelId="{71E3E70B-B686-4951-B24C-5AA185367E45}" type="sibTrans" cxnId="{58C8959D-6311-4839-8385-D54B47C2F464}">
      <dgm:prSet/>
      <dgm:spPr/>
      <dgm:t>
        <a:bodyPr/>
        <a:lstStyle/>
        <a:p>
          <a:endParaRPr lang="en-GB"/>
        </a:p>
      </dgm:t>
    </dgm:pt>
    <dgm:pt modelId="{FF6D47D2-BD0C-4FB7-9756-22D87DA42168}">
      <dgm:prSet/>
      <dgm:spPr/>
      <dgm:t>
        <a:bodyPr anchor="b"/>
        <a:lstStyle/>
        <a:p>
          <a:pPr>
            <a:defRPr b="1"/>
          </a:pPr>
          <a:r>
            <a:rPr lang="en-US">
              <a:latin typeface="Calibri Light" panose="020F0302020204030204"/>
            </a:rPr>
            <a:t>Mobilization</a:t>
          </a:r>
          <a:endParaRPr lang="en-US"/>
        </a:p>
      </dgm:t>
    </dgm:pt>
    <dgm:pt modelId="{F97C0095-F187-4F20-BD1D-9539487C3DFB}" type="parTrans" cxnId="{2E3F4A05-CBC4-41BC-97CF-AA2FCBC1652D}">
      <dgm:prSet/>
      <dgm:spPr/>
      <dgm:t>
        <a:bodyPr/>
        <a:lstStyle/>
        <a:p>
          <a:endParaRPr lang="en-GB"/>
        </a:p>
      </dgm:t>
    </dgm:pt>
    <dgm:pt modelId="{7A57C7E5-975C-40CB-97A7-38551460CC18}" type="sibTrans" cxnId="{2E3F4A05-CBC4-41BC-97CF-AA2FCBC1652D}">
      <dgm:prSet/>
      <dgm:spPr/>
      <dgm:t>
        <a:bodyPr/>
        <a:lstStyle/>
        <a:p>
          <a:endParaRPr lang="en-GB"/>
        </a:p>
      </dgm:t>
    </dgm:pt>
    <dgm:pt modelId="{3A11D5EE-0E02-439D-A4FB-EACB283E7821}">
      <dgm:prSet/>
      <dgm:spPr/>
      <dgm:t>
        <a:bodyPr anchor="b"/>
        <a:lstStyle/>
        <a:p>
          <a:r>
            <a:rPr lang="en-US"/>
            <a:t>1</a:t>
          </a:r>
          <a:r>
            <a:rPr lang="en-US" baseline="30000"/>
            <a:t>st</a:t>
          </a:r>
          <a:r>
            <a:rPr lang="en-US"/>
            <a:t> November 2027</a:t>
          </a:r>
        </a:p>
      </dgm:t>
    </dgm:pt>
    <dgm:pt modelId="{22FE8A61-6355-4BBB-BF01-3D6CEA7EBF24}" type="parTrans" cxnId="{A5570D9A-C79C-4124-8102-DC82C61C9018}">
      <dgm:prSet/>
      <dgm:spPr/>
      <dgm:t>
        <a:bodyPr/>
        <a:lstStyle/>
        <a:p>
          <a:endParaRPr lang="en-GB"/>
        </a:p>
      </dgm:t>
    </dgm:pt>
    <dgm:pt modelId="{C24A5624-6700-43DD-8F8D-203F53D9FBE9}" type="sibTrans" cxnId="{A5570D9A-C79C-4124-8102-DC82C61C9018}">
      <dgm:prSet/>
      <dgm:spPr/>
      <dgm:t>
        <a:bodyPr/>
        <a:lstStyle/>
        <a:p>
          <a:endParaRPr lang="en-GB"/>
        </a:p>
      </dgm:t>
    </dgm:pt>
    <dgm:pt modelId="{782251BE-5E9B-4534-A791-7F8D58679870}">
      <dgm:prSet/>
      <dgm:spPr/>
      <dgm:t>
        <a:bodyPr anchor="b"/>
        <a:lstStyle/>
        <a:p>
          <a:pPr>
            <a:defRPr b="1"/>
          </a:pPr>
          <a:r>
            <a:rPr lang="en-US">
              <a:latin typeface="Calibri Light" panose="020F0302020204030204"/>
            </a:rPr>
            <a:t>Contract Start Date (All Lots)</a:t>
          </a:r>
          <a:endParaRPr lang="en-US"/>
        </a:p>
      </dgm:t>
    </dgm:pt>
    <dgm:pt modelId="{B104DB40-638F-4942-A3E1-F176C9365460}" type="parTrans" cxnId="{FF782282-0FAE-42DE-87C3-E664DA4C6BA5}">
      <dgm:prSet/>
      <dgm:spPr/>
      <dgm:t>
        <a:bodyPr/>
        <a:lstStyle/>
        <a:p>
          <a:endParaRPr lang="en-GB"/>
        </a:p>
      </dgm:t>
    </dgm:pt>
    <dgm:pt modelId="{43E9809C-234C-40AD-B83E-DE3B2125293E}" type="sibTrans" cxnId="{FF782282-0FAE-42DE-87C3-E664DA4C6BA5}">
      <dgm:prSet/>
      <dgm:spPr/>
      <dgm:t>
        <a:bodyPr/>
        <a:lstStyle/>
        <a:p>
          <a:endParaRPr lang="en-GB"/>
        </a:p>
      </dgm:t>
    </dgm:pt>
    <dgm:pt modelId="{027942E2-3658-4828-B536-20E98E3C0C09}">
      <dgm:prSet/>
      <dgm:spPr/>
      <dgm:t>
        <a:bodyPr anchor="b"/>
        <a:lstStyle/>
        <a:p>
          <a:r>
            <a:rPr lang="en-US">
              <a:latin typeface="Calibri Light" panose="020F0302020204030204"/>
            </a:rPr>
            <a:t> July, August, September &amp; October</a:t>
          </a:r>
          <a:endParaRPr lang="en-US"/>
        </a:p>
      </dgm:t>
    </dgm:pt>
    <dgm:pt modelId="{7ED21C81-503B-41B7-85F8-6B7BA264282A}" type="parTrans" cxnId="{D61D535C-064C-4B99-8B02-6B4B9354E22C}">
      <dgm:prSet/>
      <dgm:spPr/>
      <dgm:t>
        <a:bodyPr/>
        <a:lstStyle/>
        <a:p>
          <a:endParaRPr lang="en-GB"/>
        </a:p>
      </dgm:t>
    </dgm:pt>
    <dgm:pt modelId="{DB2ABF72-57A5-4423-BC30-F6D86C64DAD7}" type="sibTrans" cxnId="{D61D535C-064C-4B99-8B02-6B4B9354E22C}">
      <dgm:prSet/>
      <dgm:spPr/>
      <dgm:t>
        <a:bodyPr/>
        <a:lstStyle/>
        <a:p>
          <a:endParaRPr lang="en-GB"/>
        </a:p>
      </dgm:t>
    </dgm:pt>
    <dgm:pt modelId="{48F96801-7E31-45F6-BDF4-40DAE66BC816}" type="pres">
      <dgm:prSet presAssocID="{63085546-7C7C-4B3E-ABEB-2669F1A65FB2}" presName="root" presStyleCnt="0">
        <dgm:presLayoutVars>
          <dgm:chMax/>
          <dgm:chPref/>
          <dgm:animLvl val="lvl"/>
        </dgm:presLayoutVars>
      </dgm:prSet>
      <dgm:spPr/>
    </dgm:pt>
    <dgm:pt modelId="{ACED16C0-226E-47EB-8EDC-04882A90DE37}" type="pres">
      <dgm:prSet presAssocID="{63085546-7C7C-4B3E-ABEB-2669F1A65FB2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51EA2EDD-5DB1-4BC4-B576-FB76323E24B4}" type="pres">
      <dgm:prSet presAssocID="{63085546-7C7C-4B3E-ABEB-2669F1A65FB2}" presName="nodes" presStyleCnt="0">
        <dgm:presLayoutVars>
          <dgm:chMax/>
          <dgm:chPref/>
          <dgm:animLvl val="lvl"/>
        </dgm:presLayoutVars>
      </dgm:prSet>
      <dgm:spPr/>
    </dgm:pt>
    <dgm:pt modelId="{9A76AB0D-02EA-4B48-A6AA-7A592A1D4731}" type="pres">
      <dgm:prSet presAssocID="{9DCEA5FC-4640-45AF-B712-7A4FD94AEF0D}" presName="composite" presStyleCnt="0"/>
      <dgm:spPr/>
    </dgm:pt>
    <dgm:pt modelId="{DBAE48F4-3D45-4CE9-BB74-70D34E2D2E10}" type="pres">
      <dgm:prSet presAssocID="{9DCEA5FC-4640-45AF-B712-7A4FD94AEF0D}" presName="ConnectorPoint" presStyleLbl="lnNode1" presStyleIdx="0" presStyleCnt="7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F3611B6-9E86-46E6-BF50-57F02556D3EB}" type="pres">
      <dgm:prSet presAssocID="{9DCEA5FC-4640-45AF-B712-7A4FD94AEF0D}" presName="DropPinPlaceHolder" presStyleCnt="0"/>
      <dgm:spPr/>
    </dgm:pt>
    <dgm:pt modelId="{1547291A-8A12-4528-BB2A-FBF55D5EDE0A}" type="pres">
      <dgm:prSet presAssocID="{9DCEA5FC-4640-45AF-B712-7A4FD94AEF0D}" presName="DropPin" presStyleLbl="alignNode1" presStyleIdx="0" presStyleCnt="7"/>
      <dgm:spPr/>
    </dgm:pt>
    <dgm:pt modelId="{AD31CAB0-8CDB-4D00-93A2-62201EF99859}" type="pres">
      <dgm:prSet presAssocID="{9DCEA5FC-4640-45AF-B712-7A4FD94AEF0D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C90E09CB-DE2C-4095-A7EB-213247AE896C}" type="pres">
      <dgm:prSet presAssocID="{9DCEA5FC-4640-45AF-B712-7A4FD94AEF0D}" presName="L2TextContainer" presStyleLbl="revTx" presStyleIdx="0" presStyleCnt="14">
        <dgm:presLayoutVars>
          <dgm:bulletEnabled val="1"/>
        </dgm:presLayoutVars>
      </dgm:prSet>
      <dgm:spPr/>
    </dgm:pt>
    <dgm:pt modelId="{E3074384-6D3D-4861-B985-4E94041FE703}" type="pres">
      <dgm:prSet presAssocID="{9DCEA5FC-4640-45AF-B712-7A4FD94AEF0D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27D25E48-67D6-44B1-ACBE-195177C3B57B}" type="pres">
      <dgm:prSet presAssocID="{9DCEA5FC-4640-45AF-B712-7A4FD94AEF0D}" presName="ConnectLine" presStyleLbl="sibTrans1D1" presStyleIdx="0" presStyleCnt="7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487C3605-8787-4E2E-9760-E252DB5A5729}" type="pres">
      <dgm:prSet presAssocID="{9DCEA5FC-4640-45AF-B712-7A4FD94AEF0D}" presName="EmptyPlaceHolder" presStyleCnt="0"/>
      <dgm:spPr/>
    </dgm:pt>
    <dgm:pt modelId="{D701BAFA-C144-42FD-848F-28A22FF54AFA}" type="pres">
      <dgm:prSet presAssocID="{0A99745B-BB5C-49B3-A782-8DB57641F6C9}" presName="spaceBetweenRectangles" presStyleCnt="0"/>
      <dgm:spPr/>
    </dgm:pt>
    <dgm:pt modelId="{71E7FF5D-26AF-44A3-921A-199AB8D813A0}" type="pres">
      <dgm:prSet presAssocID="{096A9AF0-0DAE-4EB3-B448-4501DA034F4A}" presName="composite" presStyleCnt="0"/>
      <dgm:spPr/>
    </dgm:pt>
    <dgm:pt modelId="{5B30C026-407C-41F4-BCF9-D17B7F341E2E}" type="pres">
      <dgm:prSet presAssocID="{096A9AF0-0DAE-4EB3-B448-4501DA034F4A}" presName="ConnectorPoint" presStyleLbl="lnNode1" presStyleIdx="1" presStyleCnt="7"/>
      <dgm:spPr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59AEA9-B990-42D8-9E02-4EAF58B88A62}" type="pres">
      <dgm:prSet presAssocID="{096A9AF0-0DAE-4EB3-B448-4501DA034F4A}" presName="DropPinPlaceHolder" presStyleCnt="0"/>
      <dgm:spPr/>
    </dgm:pt>
    <dgm:pt modelId="{AEA89BB4-73B7-4C97-B561-21B949E70312}" type="pres">
      <dgm:prSet presAssocID="{096A9AF0-0DAE-4EB3-B448-4501DA034F4A}" presName="DropPin" presStyleLbl="alignNode1" presStyleIdx="1" presStyleCnt="7"/>
      <dgm:spPr/>
    </dgm:pt>
    <dgm:pt modelId="{D53B586B-F0BD-4C5B-938B-5F57233DA5DF}" type="pres">
      <dgm:prSet presAssocID="{096A9AF0-0DAE-4EB3-B448-4501DA034F4A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89C4850-1939-4F2F-91CB-B05FD3573E40}" type="pres">
      <dgm:prSet presAssocID="{096A9AF0-0DAE-4EB3-B448-4501DA034F4A}" presName="L2TextContainer" presStyleLbl="revTx" presStyleIdx="2" presStyleCnt="14">
        <dgm:presLayoutVars>
          <dgm:bulletEnabled val="1"/>
        </dgm:presLayoutVars>
      </dgm:prSet>
      <dgm:spPr/>
    </dgm:pt>
    <dgm:pt modelId="{F67B45B2-5BED-4609-8B1C-09E4DFB57083}" type="pres">
      <dgm:prSet presAssocID="{096A9AF0-0DAE-4EB3-B448-4501DA034F4A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0D8CAB51-59BD-4477-A842-2B01AA276E9B}" type="pres">
      <dgm:prSet presAssocID="{096A9AF0-0DAE-4EB3-B448-4501DA034F4A}" presName="ConnectLine" presStyleLbl="sibTrans1D1" presStyleIdx="1" presStyleCnt="7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6EB2BC5-0306-4A00-BC6D-A652630785CC}" type="pres">
      <dgm:prSet presAssocID="{096A9AF0-0DAE-4EB3-B448-4501DA034F4A}" presName="EmptyPlaceHolder" presStyleCnt="0"/>
      <dgm:spPr/>
    </dgm:pt>
    <dgm:pt modelId="{8FB0F567-0F02-411F-88F7-48FDF5D00371}" type="pres">
      <dgm:prSet presAssocID="{6B0D7DA9-E6ED-4137-9716-F48BF62327A8}" presName="spaceBetweenRectangles" presStyleCnt="0"/>
      <dgm:spPr/>
    </dgm:pt>
    <dgm:pt modelId="{4A5835B8-1265-40E4-9723-695A398C6F45}" type="pres">
      <dgm:prSet presAssocID="{683CC5F6-E9B5-49F2-909E-A68D38896308}" presName="composite" presStyleCnt="0"/>
      <dgm:spPr/>
    </dgm:pt>
    <dgm:pt modelId="{55E6B1B0-952E-42AD-ACA1-D6AE257A5CFC}" type="pres">
      <dgm:prSet presAssocID="{683CC5F6-E9B5-49F2-909E-A68D38896308}" presName="ConnectorPoint" presStyleLbl="lnNode1" presStyleIdx="2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436B85B5-1C9B-4682-BCB7-04FE6D438A35}" type="pres">
      <dgm:prSet presAssocID="{683CC5F6-E9B5-49F2-909E-A68D38896308}" presName="DropPinPlaceHolder" presStyleCnt="0"/>
      <dgm:spPr/>
    </dgm:pt>
    <dgm:pt modelId="{6BF9068E-E50E-4B7F-AB9B-4DFA29B9E189}" type="pres">
      <dgm:prSet presAssocID="{683CC5F6-E9B5-49F2-909E-A68D38896308}" presName="DropPin" presStyleLbl="alignNode1" presStyleIdx="2" presStyleCnt="7"/>
      <dgm:spPr/>
    </dgm:pt>
    <dgm:pt modelId="{1038E300-44BC-48D6-889D-5150DC4FBF12}" type="pres">
      <dgm:prSet presAssocID="{683CC5F6-E9B5-49F2-909E-A68D38896308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7E73A76-93CF-45B3-84CD-D72C1C792380}" type="pres">
      <dgm:prSet presAssocID="{683CC5F6-E9B5-49F2-909E-A68D38896308}" presName="L2TextContainer" presStyleLbl="revTx" presStyleIdx="4" presStyleCnt="14">
        <dgm:presLayoutVars>
          <dgm:bulletEnabled val="1"/>
        </dgm:presLayoutVars>
      </dgm:prSet>
      <dgm:spPr/>
    </dgm:pt>
    <dgm:pt modelId="{C719407C-BC44-4AF2-9388-9E7BE1349C4E}" type="pres">
      <dgm:prSet presAssocID="{683CC5F6-E9B5-49F2-909E-A68D38896308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4DE4F8A4-D573-405F-B829-224C5AF8AE83}" type="pres">
      <dgm:prSet presAssocID="{683CC5F6-E9B5-49F2-909E-A68D38896308}" presName="ConnectLine" presStyleLbl="sibTrans1D1" presStyleIdx="2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6CB3295B-F9C3-49CA-AA0F-05FAF813A41E}" type="pres">
      <dgm:prSet presAssocID="{683CC5F6-E9B5-49F2-909E-A68D38896308}" presName="EmptyPlaceHolder" presStyleCnt="0"/>
      <dgm:spPr/>
    </dgm:pt>
    <dgm:pt modelId="{082E1E9D-47E6-44AA-B146-107BE16A5DA5}" type="pres">
      <dgm:prSet presAssocID="{4C61DDEE-8BBF-4CBF-B066-7E60B6DF0A11}" presName="spaceBetweenRectangles" presStyleCnt="0"/>
      <dgm:spPr/>
    </dgm:pt>
    <dgm:pt modelId="{D42C13F6-5BA4-4085-9375-D08D96D31470}" type="pres">
      <dgm:prSet presAssocID="{4CB40CB9-C30B-4488-958D-0A6957810A30}" presName="composite" presStyleCnt="0"/>
      <dgm:spPr/>
    </dgm:pt>
    <dgm:pt modelId="{82186262-1F27-4CE6-B01C-BBBBE9BE05EC}" type="pres">
      <dgm:prSet presAssocID="{4CB40CB9-C30B-4488-958D-0A6957810A30}" presName="ConnectorPoint" presStyleLbl="lnNode1" presStyleIdx="3" presStyleCnt="7"/>
      <dgm:spPr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FBF4EC74-B9CD-4091-A941-A5C8814F748D}" type="pres">
      <dgm:prSet presAssocID="{4CB40CB9-C30B-4488-958D-0A6957810A30}" presName="DropPinPlaceHolder" presStyleCnt="0"/>
      <dgm:spPr/>
    </dgm:pt>
    <dgm:pt modelId="{596DA87B-4A50-4D2A-B307-DF1F40E8AC88}" type="pres">
      <dgm:prSet presAssocID="{4CB40CB9-C30B-4488-958D-0A6957810A30}" presName="DropPin" presStyleLbl="alignNode1" presStyleIdx="3" presStyleCnt="7"/>
      <dgm:spPr/>
    </dgm:pt>
    <dgm:pt modelId="{DAC2F144-250D-46D0-AA2E-62A4E2E77D10}" type="pres">
      <dgm:prSet presAssocID="{4CB40CB9-C30B-4488-958D-0A6957810A30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gm:spPr>
    </dgm:pt>
    <dgm:pt modelId="{CD743BA4-1E37-449E-A6A6-2A20BA718178}" type="pres">
      <dgm:prSet presAssocID="{4CB40CB9-C30B-4488-958D-0A6957810A30}" presName="L2TextContainer" presStyleLbl="revTx" presStyleIdx="6" presStyleCnt="14">
        <dgm:presLayoutVars>
          <dgm:bulletEnabled val="1"/>
        </dgm:presLayoutVars>
      </dgm:prSet>
      <dgm:spPr/>
    </dgm:pt>
    <dgm:pt modelId="{E43521EE-6000-417E-B067-6BB1F9C89B51}" type="pres">
      <dgm:prSet presAssocID="{4CB40CB9-C30B-4488-958D-0A6957810A30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3C11CF8A-CFD3-4CB8-9EBD-CDC455B9EE71}" type="pres">
      <dgm:prSet presAssocID="{4CB40CB9-C30B-4488-958D-0A6957810A30}" presName="ConnectLine" presStyleLbl="sibTrans1D1" presStyleIdx="3" presStyleCnt="7"/>
      <dgm:spPr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C69C9A60-24EF-4D07-ACEF-747F6F3A7EFC}" type="pres">
      <dgm:prSet presAssocID="{4CB40CB9-C30B-4488-958D-0A6957810A30}" presName="EmptyPlaceHolder" presStyleCnt="0"/>
      <dgm:spPr/>
    </dgm:pt>
    <dgm:pt modelId="{63639D78-6DE5-4180-8F02-4A3977EECC49}" type="pres">
      <dgm:prSet presAssocID="{8DD79883-F0C1-48D2-AD1E-C9918B1D1180}" presName="spaceBetweenRectangles" presStyleCnt="0"/>
      <dgm:spPr/>
    </dgm:pt>
    <dgm:pt modelId="{CFE726EB-A539-40C4-B626-E0134AB7AF16}" type="pres">
      <dgm:prSet presAssocID="{A2560FD2-F12F-4A06-A96F-B86674952111}" presName="composite" presStyleCnt="0"/>
      <dgm:spPr/>
    </dgm:pt>
    <dgm:pt modelId="{113C1D51-2932-4EE7-9445-06B904FEE40A}" type="pres">
      <dgm:prSet presAssocID="{A2560FD2-F12F-4A06-A96F-B86674952111}" presName="ConnectorPoint" presStyleLbl="lnNode1" presStyleIdx="4" presStyleCnt="7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C8D9658-2A92-4204-9E1D-3186BB06B2B1}" type="pres">
      <dgm:prSet presAssocID="{A2560FD2-F12F-4A06-A96F-B86674952111}" presName="DropPinPlaceHolder" presStyleCnt="0"/>
      <dgm:spPr/>
    </dgm:pt>
    <dgm:pt modelId="{63CB40F8-B3F1-46C1-BE26-71786394FA5C}" type="pres">
      <dgm:prSet presAssocID="{A2560FD2-F12F-4A06-A96F-B86674952111}" presName="DropPin" presStyleLbl="alignNode1" presStyleIdx="4" presStyleCnt="7"/>
      <dgm:spPr/>
    </dgm:pt>
    <dgm:pt modelId="{7E634FA4-54A8-4E22-AC4D-63964103FBBC}" type="pres">
      <dgm:prSet presAssocID="{A2560FD2-F12F-4A06-A96F-B86674952111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37D45833-0D0A-4450-8B7E-C2551E799879}" type="pres">
      <dgm:prSet presAssocID="{A2560FD2-F12F-4A06-A96F-B86674952111}" presName="L2TextContainer" presStyleLbl="revTx" presStyleIdx="8" presStyleCnt="14">
        <dgm:presLayoutVars>
          <dgm:bulletEnabled val="1"/>
        </dgm:presLayoutVars>
      </dgm:prSet>
      <dgm:spPr/>
    </dgm:pt>
    <dgm:pt modelId="{64A2B06B-1A9C-4A54-AB6D-FFB46C1CC2E3}" type="pres">
      <dgm:prSet presAssocID="{A2560FD2-F12F-4A06-A96F-B86674952111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773AF2E3-E5DB-4F0D-B206-C62A6EB8FA3F}" type="pres">
      <dgm:prSet presAssocID="{A2560FD2-F12F-4A06-A96F-B86674952111}" presName="ConnectLine" presStyleLbl="sibTrans1D1" presStyleIdx="4" presStyleCnt="7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9866F92D-E275-4FF6-B7A8-0BDFADF3A6C1}" type="pres">
      <dgm:prSet presAssocID="{A2560FD2-F12F-4A06-A96F-B86674952111}" presName="EmptyPlaceHolder" presStyleCnt="0"/>
      <dgm:spPr/>
    </dgm:pt>
    <dgm:pt modelId="{DCF3B185-EFDD-434E-98BB-2F8FF10B7220}" type="pres">
      <dgm:prSet presAssocID="{D3C3BC3F-2256-4FBC-AFA5-0D035E3EACD7}" presName="spaceBetweenRectangles" presStyleCnt="0"/>
      <dgm:spPr/>
    </dgm:pt>
    <dgm:pt modelId="{81DB2DAC-6D59-4A97-AE57-8F15FC9D55B9}" type="pres">
      <dgm:prSet presAssocID="{FF6D47D2-BD0C-4FB7-9756-22D87DA42168}" presName="composite" presStyleCnt="0"/>
      <dgm:spPr/>
    </dgm:pt>
    <dgm:pt modelId="{A598861C-1AF7-47E7-BDA0-E5F2F70C471D}" type="pres">
      <dgm:prSet presAssocID="{FF6D47D2-BD0C-4FB7-9756-22D87DA42168}" presName="ConnectorPoint" presStyleLbl="lnNode1" presStyleIdx="5" presStyleCnt="7"/>
      <dgm:spPr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D22B5B2B-C3C7-4145-B94B-662DB4F11BE2}" type="pres">
      <dgm:prSet presAssocID="{FF6D47D2-BD0C-4FB7-9756-22D87DA42168}" presName="DropPinPlaceHolder" presStyleCnt="0"/>
      <dgm:spPr/>
    </dgm:pt>
    <dgm:pt modelId="{22454889-4EB3-4CFD-ABCA-2D652E61501F}" type="pres">
      <dgm:prSet presAssocID="{FF6D47D2-BD0C-4FB7-9756-22D87DA42168}" presName="DropPin" presStyleLbl="alignNode1" presStyleIdx="5" presStyleCnt="7"/>
      <dgm:spPr/>
    </dgm:pt>
    <dgm:pt modelId="{176D5881-A7B3-42E3-BC52-67D097E100C4}" type="pres">
      <dgm:prSet presAssocID="{FF6D47D2-BD0C-4FB7-9756-22D87DA42168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gm:spPr>
    </dgm:pt>
    <dgm:pt modelId="{03722F95-5F3B-4FF2-A2CB-BB3210AF9585}" type="pres">
      <dgm:prSet presAssocID="{FF6D47D2-BD0C-4FB7-9756-22D87DA42168}" presName="L2TextContainer" presStyleLbl="revTx" presStyleIdx="10" presStyleCnt="14">
        <dgm:presLayoutVars>
          <dgm:bulletEnabled val="1"/>
        </dgm:presLayoutVars>
      </dgm:prSet>
      <dgm:spPr/>
    </dgm:pt>
    <dgm:pt modelId="{D30E55BA-6FF9-4281-BDAB-37D05AB4E8AE}" type="pres">
      <dgm:prSet presAssocID="{FF6D47D2-BD0C-4FB7-9756-22D87DA42168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068743C3-5AE6-4D87-8FE1-53A62A08620C}" type="pres">
      <dgm:prSet presAssocID="{FF6D47D2-BD0C-4FB7-9756-22D87DA42168}" presName="ConnectLine" presStyleLbl="sibTrans1D1" presStyleIdx="5" presStyleCnt="7"/>
      <dgm:spPr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8322A954-2552-4CBC-BEA0-7A0ACDCFA752}" type="pres">
      <dgm:prSet presAssocID="{FF6D47D2-BD0C-4FB7-9756-22D87DA42168}" presName="EmptyPlaceHolder" presStyleCnt="0"/>
      <dgm:spPr/>
    </dgm:pt>
    <dgm:pt modelId="{28BD7D18-95E9-4F94-A431-096501DEE171}" type="pres">
      <dgm:prSet presAssocID="{7A57C7E5-975C-40CB-97A7-38551460CC18}" presName="spaceBetweenRectangles" presStyleCnt="0"/>
      <dgm:spPr/>
    </dgm:pt>
    <dgm:pt modelId="{DC4AE3F4-CF46-4C3F-A260-A58F4D2A0810}" type="pres">
      <dgm:prSet presAssocID="{782251BE-5E9B-4534-A791-7F8D58679870}" presName="composite" presStyleCnt="0"/>
      <dgm:spPr/>
    </dgm:pt>
    <dgm:pt modelId="{FCBB58B5-8108-45B3-876A-641CE3ED02F7}" type="pres">
      <dgm:prSet presAssocID="{782251BE-5E9B-4534-A791-7F8D58679870}" presName="ConnectorPoint" presStyleLbl="lnNode1" presStyleIdx="6" presStyleCnt="7"/>
      <dgm:spPr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F03CD90E-A014-4701-A3DB-E8B970029173}" type="pres">
      <dgm:prSet presAssocID="{782251BE-5E9B-4534-A791-7F8D58679870}" presName="DropPinPlaceHolder" presStyleCnt="0"/>
      <dgm:spPr/>
    </dgm:pt>
    <dgm:pt modelId="{15A94F49-29FD-40C3-B2EB-C5F5AE5D9CDB}" type="pres">
      <dgm:prSet presAssocID="{782251BE-5E9B-4534-A791-7F8D58679870}" presName="DropPin" presStyleLbl="alignNode1" presStyleIdx="6" presStyleCnt="7"/>
      <dgm:spPr/>
    </dgm:pt>
    <dgm:pt modelId="{51A3FCA3-E729-4526-9BF8-9FF90C7BF68C}" type="pres">
      <dgm:prSet presAssocID="{782251BE-5E9B-4534-A791-7F8D58679870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4A4C3137-A2DC-4A99-9087-5AD36A54B44E}" type="pres">
      <dgm:prSet presAssocID="{782251BE-5E9B-4534-A791-7F8D58679870}" presName="L2TextContainer" presStyleLbl="revTx" presStyleIdx="12" presStyleCnt="14">
        <dgm:presLayoutVars>
          <dgm:bulletEnabled val="1"/>
        </dgm:presLayoutVars>
      </dgm:prSet>
      <dgm:spPr/>
    </dgm:pt>
    <dgm:pt modelId="{77140493-AEF0-4150-9087-AEE3BE9F8C04}" type="pres">
      <dgm:prSet presAssocID="{782251BE-5E9B-4534-A791-7F8D58679870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379E8CF1-F8A4-4CF0-B57B-D812155D3568}" type="pres">
      <dgm:prSet presAssocID="{782251BE-5E9B-4534-A791-7F8D58679870}" presName="ConnectLine" presStyleLbl="sibTrans1D1" presStyleIdx="6" presStyleCnt="7"/>
      <dgm:spPr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6E9703E0-977E-4486-91DF-EAF8BC86C1FB}" type="pres">
      <dgm:prSet presAssocID="{782251BE-5E9B-4534-A791-7F8D58679870}" presName="EmptyPlaceHolder" presStyleCnt="0"/>
      <dgm:spPr/>
    </dgm:pt>
  </dgm:ptLst>
  <dgm:cxnLst>
    <dgm:cxn modelId="{2E3F4A05-CBC4-41BC-97CF-AA2FCBC1652D}" srcId="{63085546-7C7C-4B3E-ABEB-2669F1A65FB2}" destId="{FF6D47D2-BD0C-4FB7-9756-22D87DA42168}" srcOrd="5" destOrd="0" parTransId="{F97C0095-F187-4F20-BD1D-9539487C3DFB}" sibTransId="{7A57C7E5-975C-40CB-97A7-38551460CC18}"/>
    <dgm:cxn modelId="{90FF270C-A11D-4D04-90DE-54D788EAD998}" type="presOf" srcId="{1E529C6E-C939-479A-A075-9E9B02837B50}" destId="{37D45833-0D0A-4450-8B7E-C2551E799879}" srcOrd="0" destOrd="0" presId="urn:microsoft.com/office/officeart/2017/3/layout/DropPinTimeline"/>
    <dgm:cxn modelId="{E5322514-2755-4B49-B2C8-929B7C258C3A}" type="presOf" srcId="{4EA069F3-397F-40D5-94A6-32C3E355C277}" destId="{97E73A76-93CF-45B3-84CD-D72C1C792380}" srcOrd="0" destOrd="0" presId="urn:microsoft.com/office/officeart/2017/3/layout/DropPinTimeline"/>
    <dgm:cxn modelId="{58D0EE17-971E-46F5-88D7-C1BD0EFECEF1}" srcId="{63085546-7C7C-4B3E-ABEB-2669F1A65FB2}" destId="{4CB40CB9-C30B-4488-958D-0A6957810A30}" srcOrd="3" destOrd="0" parTransId="{B2C6C548-D874-4324-A5AA-1193461599C7}" sibTransId="{8DD79883-F0C1-48D2-AD1E-C9918B1D1180}"/>
    <dgm:cxn modelId="{EA45D31D-A075-4141-B1C3-A80F8BE68D1D}" type="presOf" srcId="{A2560FD2-F12F-4A06-A96F-B86674952111}" destId="{64A2B06B-1A9C-4A54-AB6D-FFB46C1CC2E3}" srcOrd="0" destOrd="0" presId="urn:microsoft.com/office/officeart/2017/3/layout/DropPinTimeline"/>
    <dgm:cxn modelId="{345F8220-BFA2-4D79-800A-FF502549F025}" type="presOf" srcId="{831701CF-77C7-46C0-A913-8CC39517BAB8}" destId="{C90E09CB-DE2C-4095-A7EB-213247AE896C}" srcOrd="0" destOrd="0" presId="urn:microsoft.com/office/officeart/2017/3/layout/DropPinTimeline"/>
    <dgm:cxn modelId="{5E725428-17B4-451D-A397-2C36FFEDE55A}" type="presOf" srcId="{FF6D47D2-BD0C-4FB7-9756-22D87DA42168}" destId="{D30E55BA-6FF9-4281-BDAB-37D05AB4E8AE}" srcOrd="0" destOrd="0" presId="urn:microsoft.com/office/officeart/2017/3/layout/DropPinTimeline"/>
    <dgm:cxn modelId="{90E2A22F-CE48-41A1-BADB-B61569694C71}" type="presOf" srcId="{9DCEA5FC-4640-45AF-B712-7A4FD94AEF0D}" destId="{E3074384-6D3D-4861-B985-4E94041FE703}" srcOrd="0" destOrd="0" presId="urn:microsoft.com/office/officeart/2017/3/layout/DropPinTimeline"/>
    <dgm:cxn modelId="{5013833F-391E-45E3-9F6E-FB1E45FA8CD7}" srcId="{096A9AF0-0DAE-4EB3-B448-4501DA034F4A}" destId="{92921081-529B-4D1C-83A4-C416BB4C5224}" srcOrd="0" destOrd="0" parTransId="{5AD2C2F8-A1D7-469B-93D8-B578BEFE51F8}" sibTransId="{ECC13403-1F53-4ED4-AE4F-334EEC7C8710}"/>
    <dgm:cxn modelId="{39A11E5C-7A57-4117-A6DF-36000C29509C}" srcId="{9DCEA5FC-4640-45AF-B712-7A4FD94AEF0D}" destId="{831701CF-77C7-46C0-A913-8CC39517BAB8}" srcOrd="0" destOrd="0" parTransId="{13FBC60D-3EA6-4496-BA97-C1AE8C7F8961}" sibTransId="{75156CDF-E17B-4DAD-AE37-EA44D7F37090}"/>
    <dgm:cxn modelId="{D61D535C-064C-4B99-8B02-6B4B9354E22C}" srcId="{FF6D47D2-BD0C-4FB7-9756-22D87DA42168}" destId="{027942E2-3658-4828-B536-20E98E3C0C09}" srcOrd="0" destOrd="0" parTransId="{7ED21C81-503B-41B7-85F8-6B7BA264282A}" sibTransId="{DB2ABF72-57A5-4423-BC30-F6D86C64DAD7}"/>
    <dgm:cxn modelId="{FFF85F63-2883-44CF-B34D-4232F79A6707}" type="presOf" srcId="{3A11D5EE-0E02-439D-A4FB-EACB283E7821}" destId="{4A4C3137-A2DC-4A99-9087-5AD36A54B44E}" srcOrd="0" destOrd="0" presId="urn:microsoft.com/office/officeart/2017/3/layout/DropPinTimeline"/>
    <dgm:cxn modelId="{DBD99269-D7F7-4B47-B17B-A5AE402751D9}" srcId="{63085546-7C7C-4B3E-ABEB-2669F1A65FB2}" destId="{9DCEA5FC-4640-45AF-B712-7A4FD94AEF0D}" srcOrd="0" destOrd="0" parTransId="{929A5FD9-0612-4B79-9B59-C3C36D34A069}" sibTransId="{0A99745B-BB5C-49B3-A782-8DB57641F6C9}"/>
    <dgm:cxn modelId="{0871354B-F5DB-41C4-BCE9-7D0AFDE8F334}" type="presOf" srcId="{4CB40CB9-C30B-4488-958D-0A6957810A30}" destId="{E43521EE-6000-417E-B067-6BB1F9C89B51}" srcOrd="0" destOrd="0" presId="urn:microsoft.com/office/officeart/2017/3/layout/DropPinTimeline"/>
    <dgm:cxn modelId="{9F0C4F4B-FE1D-43CA-90C7-9F01733CDFF1}" type="presOf" srcId="{92921081-529B-4D1C-83A4-C416BB4C5224}" destId="{189C4850-1939-4F2F-91CB-B05FD3573E40}" srcOrd="0" destOrd="0" presId="urn:microsoft.com/office/officeart/2017/3/layout/DropPinTimeline"/>
    <dgm:cxn modelId="{F2E22C51-6866-4E15-B76B-BD3976F68878}" type="presOf" srcId="{849497E5-407E-48F9-A94D-1EBAAFD30F15}" destId="{CD743BA4-1E37-449E-A6A6-2A20BA718178}" srcOrd="0" destOrd="0" presId="urn:microsoft.com/office/officeart/2017/3/layout/DropPinTimeline"/>
    <dgm:cxn modelId="{37B2DA7D-D70E-46AD-8294-9AD7485AB5EA}" type="presOf" srcId="{782251BE-5E9B-4534-A791-7F8D58679870}" destId="{77140493-AEF0-4150-9087-AEE3BE9F8C04}" srcOrd="0" destOrd="0" presId="urn:microsoft.com/office/officeart/2017/3/layout/DropPinTimeline"/>
    <dgm:cxn modelId="{FF782282-0FAE-42DE-87C3-E664DA4C6BA5}" srcId="{63085546-7C7C-4B3E-ABEB-2669F1A65FB2}" destId="{782251BE-5E9B-4534-A791-7F8D58679870}" srcOrd="6" destOrd="0" parTransId="{B104DB40-638F-4942-A3E1-F176C9365460}" sibTransId="{43E9809C-234C-40AD-B83E-DE3B2125293E}"/>
    <dgm:cxn modelId="{32DA2F8D-345C-4777-870C-9483C0149B1A}" type="presOf" srcId="{63085546-7C7C-4B3E-ABEB-2669F1A65FB2}" destId="{48F96801-7E31-45F6-BDF4-40DAE66BC816}" srcOrd="0" destOrd="0" presId="urn:microsoft.com/office/officeart/2017/3/layout/DropPinTimeline"/>
    <dgm:cxn modelId="{15648590-AD84-44AF-8FCB-8D55BBE10269}" srcId="{63085546-7C7C-4B3E-ABEB-2669F1A65FB2}" destId="{A2560FD2-F12F-4A06-A96F-B86674952111}" srcOrd="4" destOrd="0" parTransId="{96173659-138A-4A00-AE0B-9063EA9393A6}" sibTransId="{D3C3BC3F-2256-4FBC-AFA5-0D035E3EACD7}"/>
    <dgm:cxn modelId="{A5570D9A-C79C-4124-8102-DC82C61C9018}" srcId="{782251BE-5E9B-4534-A791-7F8D58679870}" destId="{3A11D5EE-0E02-439D-A4FB-EACB283E7821}" srcOrd="0" destOrd="0" parTransId="{22FE8A61-6355-4BBB-BF01-3D6CEA7EBF24}" sibTransId="{C24A5624-6700-43DD-8F8D-203F53D9FBE9}"/>
    <dgm:cxn modelId="{58C8959D-6311-4839-8385-D54B47C2F464}" srcId="{4CB40CB9-C30B-4488-958D-0A6957810A30}" destId="{849497E5-407E-48F9-A94D-1EBAAFD30F15}" srcOrd="0" destOrd="0" parTransId="{496C0E70-7804-4532-ADB5-7CE2CF608D79}" sibTransId="{71E3E70B-B686-4951-B24C-5AA185367E45}"/>
    <dgm:cxn modelId="{057CAD9E-D910-4C6D-A2AA-5098637D409F}" type="presOf" srcId="{683CC5F6-E9B5-49F2-909E-A68D38896308}" destId="{C719407C-BC44-4AF2-9388-9E7BE1349C4E}" srcOrd="0" destOrd="0" presId="urn:microsoft.com/office/officeart/2017/3/layout/DropPinTimeline"/>
    <dgm:cxn modelId="{99746BB5-7122-43B8-8680-CF610F03585C}" srcId="{A2560FD2-F12F-4A06-A96F-B86674952111}" destId="{1E529C6E-C939-479A-A075-9E9B02837B50}" srcOrd="0" destOrd="0" parTransId="{46B3C017-F97A-4640-992A-33AEE06B2EFC}" sibTransId="{192E80CB-2667-481C-8244-6EC4AEED1BC2}"/>
    <dgm:cxn modelId="{CA0753BD-DB60-4D68-8486-5B376B839B26}" srcId="{63085546-7C7C-4B3E-ABEB-2669F1A65FB2}" destId="{096A9AF0-0DAE-4EB3-B448-4501DA034F4A}" srcOrd="1" destOrd="0" parTransId="{8CE6ABD6-768E-42C8-9029-C3B5F278B21C}" sibTransId="{6B0D7DA9-E6ED-4137-9716-F48BF62327A8}"/>
    <dgm:cxn modelId="{BC5A70C8-9D97-4922-BCDB-6316D191C527}" srcId="{683CC5F6-E9B5-49F2-909E-A68D38896308}" destId="{4EA069F3-397F-40D5-94A6-32C3E355C277}" srcOrd="0" destOrd="0" parTransId="{2F99115B-608E-4E08-A503-B74879A76D07}" sibTransId="{E94D5EF7-F47C-476C-A5FE-1C35261B578A}"/>
    <dgm:cxn modelId="{67C8FCD9-313D-485D-BC3C-5F80AF7CE955}" type="presOf" srcId="{027942E2-3658-4828-B536-20E98E3C0C09}" destId="{03722F95-5F3B-4FF2-A2CB-BB3210AF9585}" srcOrd="0" destOrd="0" presId="urn:microsoft.com/office/officeart/2017/3/layout/DropPinTimeline"/>
    <dgm:cxn modelId="{59786CF9-070F-4821-A4E9-D33DB930D8D2}" srcId="{63085546-7C7C-4B3E-ABEB-2669F1A65FB2}" destId="{683CC5F6-E9B5-49F2-909E-A68D38896308}" srcOrd="2" destOrd="0" parTransId="{15BFC747-B881-4328-BFBE-9BC128388CC6}" sibTransId="{4C61DDEE-8BBF-4CBF-B066-7E60B6DF0A11}"/>
    <dgm:cxn modelId="{EA8444FE-25CF-4985-9E2D-621F7FF37AEF}" type="presOf" srcId="{096A9AF0-0DAE-4EB3-B448-4501DA034F4A}" destId="{F67B45B2-5BED-4609-8B1C-09E4DFB57083}" srcOrd="0" destOrd="0" presId="urn:microsoft.com/office/officeart/2017/3/layout/DropPinTimeline"/>
    <dgm:cxn modelId="{EE8E0058-A485-41EF-82D5-8C4DF9BDA491}" type="presParOf" srcId="{48F96801-7E31-45F6-BDF4-40DAE66BC816}" destId="{ACED16C0-226E-47EB-8EDC-04882A90DE37}" srcOrd="0" destOrd="0" presId="urn:microsoft.com/office/officeart/2017/3/layout/DropPinTimeline"/>
    <dgm:cxn modelId="{CDC921E5-50BB-4CF8-8FF5-A47D54FF22EE}" type="presParOf" srcId="{48F96801-7E31-45F6-BDF4-40DAE66BC816}" destId="{51EA2EDD-5DB1-4BC4-B576-FB76323E24B4}" srcOrd="1" destOrd="0" presId="urn:microsoft.com/office/officeart/2017/3/layout/DropPinTimeline"/>
    <dgm:cxn modelId="{37EF3632-C2B7-491C-B42C-7A7493D5330D}" type="presParOf" srcId="{51EA2EDD-5DB1-4BC4-B576-FB76323E24B4}" destId="{9A76AB0D-02EA-4B48-A6AA-7A592A1D4731}" srcOrd="0" destOrd="0" presId="urn:microsoft.com/office/officeart/2017/3/layout/DropPinTimeline"/>
    <dgm:cxn modelId="{B93D5438-43AF-44D9-A897-61DE23E9E17B}" type="presParOf" srcId="{9A76AB0D-02EA-4B48-A6AA-7A592A1D4731}" destId="{DBAE48F4-3D45-4CE9-BB74-70D34E2D2E10}" srcOrd="0" destOrd="0" presId="urn:microsoft.com/office/officeart/2017/3/layout/DropPinTimeline"/>
    <dgm:cxn modelId="{A475D9DD-A726-4B16-B762-698AB15C3264}" type="presParOf" srcId="{9A76AB0D-02EA-4B48-A6AA-7A592A1D4731}" destId="{0F3611B6-9E86-46E6-BF50-57F02556D3EB}" srcOrd="1" destOrd="0" presId="urn:microsoft.com/office/officeart/2017/3/layout/DropPinTimeline"/>
    <dgm:cxn modelId="{49614535-A0F7-4341-B0C7-165E68099217}" type="presParOf" srcId="{0F3611B6-9E86-46E6-BF50-57F02556D3EB}" destId="{1547291A-8A12-4528-BB2A-FBF55D5EDE0A}" srcOrd="0" destOrd="0" presId="urn:microsoft.com/office/officeart/2017/3/layout/DropPinTimeline"/>
    <dgm:cxn modelId="{35CCB378-4C99-4E81-89DF-372A82173D1C}" type="presParOf" srcId="{0F3611B6-9E86-46E6-BF50-57F02556D3EB}" destId="{AD31CAB0-8CDB-4D00-93A2-62201EF99859}" srcOrd="1" destOrd="0" presId="urn:microsoft.com/office/officeart/2017/3/layout/DropPinTimeline"/>
    <dgm:cxn modelId="{3FC40DE9-A3DC-4B88-973F-6CD66215B9B2}" type="presParOf" srcId="{9A76AB0D-02EA-4B48-A6AA-7A592A1D4731}" destId="{C90E09CB-DE2C-4095-A7EB-213247AE896C}" srcOrd="2" destOrd="0" presId="urn:microsoft.com/office/officeart/2017/3/layout/DropPinTimeline"/>
    <dgm:cxn modelId="{920C33CD-D7C3-4ECE-8B1B-9C0C143E3F95}" type="presParOf" srcId="{9A76AB0D-02EA-4B48-A6AA-7A592A1D4731}" destId="{E3074384-6D3D-4861-B985-4E94041FE703}" srcOrd="3" destOrd="0" presId="urn:microsoft.com/office/officeart/2017/3/layout/DropPinTimeline"/>
    <dgm:cxn modelId="{C8DCD60E-3257-4E55-BF36-13AD3911AEA0}" type="presParOf" srcId="{9A76AB0D-02EA-4B48-A6AA-7A592A1D4731}" destId="{27D25E48-67D6-44B1-ACBE-195177C3B57B}" srcOrd="4" destOrd="0" presId="urn:microsoft.com/office/officeart/2017/3/layout/DropPinTimeline"/>
    <dgm:cxn modelId="{1F798DAC-75E1-4871-89D2-AE5BB819FA11}" type="presParOf" srcId="{9A76AB0D-02EA-4B48-A6AA-7A592A1D4731}" destId="{487C3605-8787-4E2E-9760-E252DB5A5729}" srcOrd="5" destOrd="0" presId="urn:microsoft.com/office/officeart/2017/3/layout/DropPinTimeline"/>
    <dgm:cxn modelId="{232FE637-88D4-48D5-8FBA-7AB318DFC822}" type="presParOf" srcId="{51EA2EDD-5DB1-4BC4-B576-FB76323E24B4}" destId="{D701BAFA-C144-42FD-848F-28A22FF54AFA}" srcOrd="1" destOrd="0" presId="urn:microsoft.com/office/officeart/2017/3/layout/DropPinTimeline"/>
    <dgm:cxn modelId="{AF5B6987-39AF-4C52-8EF9-B2B0BBEE9D33}" type="presParOf" srcId="{51EA2EDD-5DB1-4BC4-B576-FB76323E24B4}" destId="{71E7FF5D-26AF-44A3-921A-199AB8D813A0}" srcOrd="2" destOrd="0" presId="urn:microsoft.com/office/officeart/2017/3/layout/DropPinTimeline"/>
    <dgm:cxn modelId="{EE4CF666-8280-40F1-AF4B-6D9B1554B3EA}" type="presParOf" srcId="{71E7FF5D-26AF-44A3-921A-199AB8D813A0}" destId="{5B30C026-407C-41F4-BCF9-D17B7F341E2E}" srcOrd="0" destOrd="0" presId="urn:microsoft.com/office/officeart/2017/3/layout/DropPinTimeline"/>
    <dgm:cxn modelId="{B936DD9A-F0AD-4E12-8EA4-8AC583BE6208}" type="presParOf" srcId="{71E7FF5D-26AF-44A3-921A-199AB8D813A0}" destId="{AC59AEA9-B990-42D8-9E02-4EAF58B88A62}" srcOrd="1" destOrd="0" presId="urn:microsoft.com/office/officeart/2017/3/layout/DropPinTimeline"/>
    <dgm:cxn modelId="{D57A1870-E6FB-40E4-85CC-102E313EAE41}" type="presParOf" srcId="{AC59AEA9-B990-42D8-9E02-4EAF58B88A62}" destId="{AEA89BB4-73B7-4C97-B561-21B949E70312}" srcOrd="0" destOrd="0" presId="urn:microsoft.com/office/officeart/2017/3/layout/DropPinTimeline"/>
    <dgm:cxn modelId="{F8014B33-8B91-4E4B-958A-AD0605B3D633}" type="presParOf" srcId="{AC59AEA9-B990-42D8-9E02-4EAF58B88A62}" destId="{D53B586B-F0BD-4C5B-938B-5F57233DA5DF}" srcOrd="1" destOrd="0" presId="urn:microsoft.com/office/officeart/2017/3/layout/DropPinTimeline"/>
    <dgm:cxn modelId="{67047B37-E4BF-465B-91A2-832C217F3A03}" type="presParOf" srcId="{71E7FF5D-26AF-44A3-921A-199AB8D813A0}" destId="{189C4850-1939-4F2F-91CB-B05FD3573E40}" srcOrd="2" destOrd="0" presId="urn:microsoft.com/office/officeart/2017/3/layout/DropPinTimeline"/>
    <dgm:cxn modelId="{22A103F9-8835-4CBF-94E4-56F34EB80485}" type="presParOf" srcId="{71E7FF5D-26AF-44A3-921A-199AB8D813A0}" destId="{F67B45B2-5BED-4609-8B1C-09E4DFB57083}" srcOrd="3" destOrd="0" presId="urn:microsoft.com/office/officeart/2017/3/layout/DropPinTimeline"/>
    <dgm:cxn modelId="{523EF9D0-13A3-4FB4-8337-34325C010934}" type="presParOf" srcId="{71E7FF5D-26AF-44A3-921A-199AB8D813A0}" destId="{0D8CAB51-59BD-4477-A842-2B01AA276E9B}" srcOrd="4" destOrd="0" presId="urn:microsoft.com/office/officeart/2017/3/layout/DropPinTimeline"/>
    <dgm:cxn modelId="{36D696B8-FEFC-4BE0-8588-038FD9A8AED5}" type="presParOf" srcId="{71E7FF5D-26AF-44A3-921A-199AB8D813A0}" destId="{D6EB2BC5-0306-4A00-BC6D-A652630785CC}" srcOrd="5" destOrd="0" presId="urn:microsoft.com/office/officeart/2017/3/layout/DropPinTimeline"/>
    <dgm:cxn modelId="{C5AFD44D-4912-4A32-A86B-5EAB06E862DE}" type="presParOf" srcId="{51EA2EDD-5DB1-4BC4-B576-FB76323E24B4}" destId="{8FB0F567-0F02-411F-88F7-48FDF5D00371}" srcOrd="3" destOrd="0" presId="urn:microsoft.com/office/officeart/2017/3/layout/DropPinTimeline"/>
    <dgm:cxn modelId="{285F3653-7E39-4341-9766-A4E94CBAF95F}" type="presParOf" srcId="{51EA2EDD-5DB1-4BC4-B576-FB76323E24B4}" destId="{4A5835B8-1265-40E4-9723-695A398C6F45}" srcOrd="4" destOrd="0" presId="urn:microsoft.com/office/officeart/2017/3/layout/DropPinTimeline"/>
    <dgm:cxn modelId="{52543394-783E-4406-83F8-AECFC6870D30}" type="presParOf" srcId="{4A5835B8-1265-40E4-9723-695A398C6F45}" destId="{55E6B1B0-952E-42AD-ACA1-D6AE257A5CFC}" srcOrd="0" destOrd="0" presId="urn:microsoft.com/office/officeart/2017/3/layout/DropPinTimeline"/>
    <dgm:cxn modelId="{A3A9177A-03EB-400F-B0BA-4EB51D909357}" type="presParOf" srcId="{4A5835B8-1265-40E4-9723-695A398C6F45}" destId="{436B85B5-1C9B-4682-BCB7-04FE6D438A35}" srcOrd="1" destOrd="0" presId="urn:microsoft.com/office/officeart/2017/3/layout/DropPinTimeline"/>
    <dgm:cxn modelId="{D0B760B8-EDCC-42C8-A537-F39D150DBD53}" type="presParOf" srcId="{436B85B5-1C9B-4682-BCB7-04FE6D438A35}" destId="{6BF9068E-E50E-4B7F-AB9B-4DFA29B9E189}" srcOrd="0" destOrd="0" presId="urn:microsoft.com/office/officeart/2017/3/layout/DropPinTimeline"/>
    <dgm:cxn modelId="{7AB9D397-575D-4DB9-ACC2-D4FF42B1D864}" type="presParOf" srcId="{436B85B5-1C9B-4682-BCB7-04FE6D438A35}" destId="{1038E300-44BC-48D6-889D-5150DC4FBF12}" srcOrd="1" destOrd="0" presId="urn:microsoft.com/office/officeart/2017/3/layout/DropPinTimeline"/>
    <dgm:cxn modelId="{64972D85-BD8A-4CA6-9EB8-6240BB31901C}" type="presParOf" srcId="{4A5835B8-1265-40E4-9723-695A398C6F45}" destId="{97E73A76-93CF-45B3-84CD-D72C1C792380}" srcOrd="2" destOrd="0" presId="urn:microsoft.com/office/officeart/2017/3/layout/DropPinTimeline"/>
    <dgm:cxn modelId="{06B4E15C-F52E-4806-99DC-1EB275879024}" type="presParOf" srcId="{4A5835B8-1265-40E4-9723-695A398C6F45}" destId="{C719407C-BC44-4AF2-9388-9E7BE1349C4E}" srcOrd="3" destOrd="0" presId="urn:microsoft.com/office/officeart/2017/3/layout/DropPinTimeline"/>
    <dgm:cxn modelId="{60946BA8-52EB-438A-A0AA-0687BB10D75C}" type="presParOf" srcId="{4A5835B8-1265-40E4-9723-695A398C6F45}" destId="{4DE4F8A4-D573-405F-B829-224C5AF8AE83}" srcOrd="4" destOrd="0" presId="urn:microsoft.com/office/officeart/2017/3/layout/DropPinTimeline"/>
    <dgm:cxn modelId="{157F7602-BCB5-472C-AA68-E779BE160E05}" type="presParOf" srcId="{4A5835B8-1265-40E4-9723-695A398C6F45}" destId="{6CB3295B-F9C3-49CA-AA0F-05FAF813A41E}" srcOrd="5" destOrd="0" presId="urn:microsoft.com/office/officeart/2017/3/layout/DropPinTimeline"/>
    <dgm:cxn modelId="{FAB97076-894C-41A3-918B-0D1F9E90836C}" type="presParOf" srcId="{51EA2EDD-5DB1-4BC4-B576-FB76323E24B4}" destId="{082E1E9D-47E6-44AA-B146-107BE16A5DA5}" srcOrd="5" destOrd="0" presId="urn:microsoft.com/office/officeart/2017/3/layout/DropPinTimeline"/>
    <dgm:cxn modelId="{B04591DB-1A13-4159-B5D9-93B88498216B}" type="presParOf" srcId="{51EA2EDD-5DB1-4BC4-B576-FB76323E24B4}" destId="{D42C13F6-5BA4-4085-9375-D08D96D31470}" srcOrd="6" destOrd="0" presId="urn:microsoft.com/office/officeart/2017/3/layout/DropPinTimeline"/>
    <dgm:cxn modelId="{3C58AF52-5B6C-45D1-828A-CB914EB4BA92}" type="presParOf" srcId="{D42C13F6-5BA4-4085-9375-D08D96D31470}" destId="{82186262-1F27-4CE6-B01C-BBBBE9BE05EC}" srcOrd="0" destOrd="0" presId="urn:microsoft.com/office/officeart/2017/3/layout/DropPinTimeline"/>
    <dgm:cxn modelId="{09DEB525-D0CE-452F-B186-D1DCE5C2AF4C}" type="presParOf" srcId="{D42C13F6-5BA4-4085-9375-D08D96D31470}" destId="{FBF4EC74-B9CD-4091-A941-A5C8814F748D}" srcOrd="1" destOrd="0" presId="urn:microsoft.com/office/officeart/2017/3/layout/DropPinTimeline"/>
    <dgm:cxn modelId="{FC69D797-5A3D-47AE-99F2-17C1EDDE3DEB}" type="presParOf" srcId="{FBF4EC74-B9CD-4091-A941-A5C8814F748D}" destId="{596DA87B-4A50-4D2A-B307-DF1F40E8AC88}" srcOrd="0" destOrd="0" presId="urn:microsoft.com/office/officeart/2017/3/layout/DropPinTimeline"/>
    <dgm:cxn modelId="{40AE0A53-0753-496C-A6B8-A310358D7843}" type="presParOf" srcId="{FBF4EC74-B9CD-4091-A941-A5C8814F748D}" destId="{DAC2F144-250D-46D0-AA2E-62A4E2E77D10}" srcOrd="1" destOrd="0" presId="urn:microsoft.com/office/officeart/2017/3/layout/DropPinTimeline"/>
    <dgm:cxn modelId="{9DEFA242-470F-487E-B7F0-D454BF18F5F3}" type="presParOf" srcId="{D42C13F6-5BA4-4085-9375-D08D96D31470}" destId="{CD743BA4-1E37-449E-A6A6-2A20BA718178}" srcOrd="2" destOrd="0" presId="urn:microsoft.com/office/officeart/2017/3/layout/DropPinTimeline"/>
    <dgm:cxn modelId="{95682A92-3964-46C2-B216-B51200FA0C46}" type="presParOf" srcId="{D42C13F6-5BA4-4085-9375-D08D96D31470}" destId="{E43521EE-6000-417E-B067-6BB1F9C89B51}" srcOrd="3" destOrd="0" presId="urn:microsoft.com/office/officeart/2017/3/layout/DropPinTimeline"/>
    <dgm:cxn modelId="{5CDDC933-800C-488D-83E8-4D6B665E4117}" type="presParOf" srcId="{D42C13F6-5BA4-4085-9375-D08D96D31470}" destId="{3C11CF8A-CFD3-4CB8-9EBD-CDC455B9EE71}" srcOrd="4" destOrd="0" presId="urn:microsoft.com/office/officeart/2017/3/layout/DropPinTimeline"/>
    <dgm:cxn modelId="{E533D1DE-5F39-4EED-A973-82781281A252}" type="presParOf" srcId="{D42C13F6-5BA4-4085-9375-D08D96D31470}" destId="{C69C9A60-24EF-4D07-ACEF-747F6F3A7EFC}" srcOrd="5" destOrd="0" presId="urn:microsoft.com/office/officeart/2017/3/layout/DropPinTimeline"/>
    <dgm:cxn modelId="{A820498C-C043-443E-9DDF-A619A15C07D6}" type="presParOf" srcId="{51EA2EDD-5DB1-4BC4-B576-FB76323E24B4}" destId="{63639D78-6DE5-4180-8F02-4A3977EECC49}" srcOrd="7" destOrd="0" presId="urn:microsoft.com/office/officeart/2017/3/layout/DropPinTimeline"/>
    <dgm:cxn modelId="{22B4F268-379D-4E30-8471-F719E68A6551}" type="presParOf" srcId="{51EA2EDD-5DB1-4BC4-B576-FB76323E24B4}" destId="{CFE726EB-A539-40C4-B626-E0134AB7AF16}" srcOrd="8" destOrd="0" presId="urn:microsoft.com/office/officeart/2017/3/layout/DropPinTimeline"/>
    <dgm:cxn modelId="{BE32BE7F-99F4-40AB-A846-9943D24EB1F8}" type="presParOf" srcId="{CFE726EB-A539-40C4-B626-E0134AB7AF16}" destId="{113C1D51-2932-4EE7-9445-06B904FEE40A}" srcOrd="0" destOrd="0" presId="urn:microsoft.com/office/officeart/2017/3/layout/DropPinTimeline"/>
    <dgm:cxn modelId="{B1D90B55-C73F-4A64-A070-6E4879592F7A}" type="presParOf" srcId="{CFE726EB-A539-40C4-B626-E0134AB7AF16}" destId="{0C8D9658-2A92-4204-9E1D-3186BB06B2B1}" srcOrd="1" destOrd="0" presId="urn:microsoft.com/office/officeart/2017/3/layout/DropPinTimeline"/>
    <dgm:cxn modelId="{FD2C5FEE-2F27-4525-A62B-1D9B332D489C}" type="presParOf" srcId="{0C8D9658-2A92-4204-9E1D-3186BB06B2B1}" destId="{63CB40F8-B3F1-46C1-BE26-71786394FA5C}" srcOrd="0" destOrd="0" presId="urn:microsoft.com/office/officeart/2017/3/layout/DropPinTimeline"/>
    <dgm:cxn modelId="{49A91196-BB4E-4374-9BD7-98B86FB32832}" type="presParOf" srcId="{0C8D9658-2A92-4204-9E1D-3186BB06B2B1}" destId="{7E634FA4-54A8-4E22-AC4D-63964103FBBC}" srcOrd="1" destOrd="0" presId="urn:microsoft.com/office/officeart/2017/3/layout/DropPinTimeline"/>
    <dgm:cxn modelId="{2184EDF7-04DD-4B20-B2AE-B93FCD90E263}" type="presParOf" srcId="{CFE726EB-A539-40C4-B626-E0134AB7AF16}" destId="{37D45833-0D0A-4450-8B7E-C2551E799879}" srcOrd="2" destOrd="0" presId="urn:microsoft.com/office/officeart/2017/3/layout/DropPinTimeline"/>
    <dgm:cxn modelId="{48B5A6DF-7431-40A7-9DBE-B47EF4894383}" type="presParOf" srcId="{CFE726EB-A539-40C4-B626-E0134AB7AF16}" destId="{64A2B06B-1A9C-4A54-AB6D-FFB46C1CC2E3}" srcOrd="3" destOrd="0" presId="urn:microsoft.com/office/officeart/2017/3/layout/DropPinTimeline"/>
    <dgm:cxn modelId="{52C0C587-C2D2-4C92-8041-E4464CC0E6C3}" type="presParOf" srcId="{CFE726EB-A539-40C4-B626-E0134AB7AF16}" destId="{773AF2E3-E5DB-4F0D-B206-C62A6EB8FA3F}" srcOrd="4" destOrd="0" presId="urn:microsoft.com/office/officeart/2017/3/layout/DropPinTimeline"/>
    <dgm:cxn modelId="{6978F25D-E12B-41E5-9D4D-C6A4C3D67E41}" type="presParOf" srcId="{CFE726EB-A539-40C4-B626-E0134AB7AF16}" destId="{9866F92D-E275-4FF6-B7A8-0BDFADF3A6C1}" srcOrd="5" destOrd="0" presId="urn:microsoft.com/office/officeart/2017/3/layout/DropPinTimeline"/>
    <dgm:cxn modelId="{1E74EB4A-6441-488A-90B1-54E8E891EC58}" type="presParOf" srcId="{51EA2EDD-5DB1-4BC4-B576-FB76323E24B4}" destId="{DCF3B185-EFDD-434E-98BB-2F8FF10B7220}" srcOrd="9" destOrd="0" presId="urn:microsoft.com/office/officeart/2017/3/layout/DropPinTimeline"/>
    <dgm:cxn modelId="{0CE74C4A-E47F-4AA4-B7ED-7494FFFD6AFF}" type="presParOf" srcId="{51EA2EDD-5DB1-4BC4-B576-FB76323E24B4}" destId="{81DB2DAC-6D59-4A97-AE57-8F15FC9D55B9}" srcOrd="10" destOrd="0" presId="urn:microsoft.com/office/officeart/2017/3/layout/DropPinTimeline"/>
    <dgm:cxn modelId="{590894BE-D024-4052-BEAD-76F18A688D4A}" type="presParOf" srcId="{81DB2DAC-6D59-4A97-AE57-8F15FC9D55B9}" destId="{A598861C-1AF7-47E7-BDA0-E5F2F70C471D}" srcOrd="0" destOrd="0" presId="urn:microsoft.com/office/officeart/2017/3/layout/DropPinTimeline"/>
    <dgm:cxn modelId="{15175A3A-933E-4C2F-ADAA-44C16CE02AE4}" type="presParOf" srcId="{81DB2DAC-6D59-4A97-AE57-8F15FC9D55B9}" destId="{D22B5B2B-C3C7-4145-B94B-662DB4F11BE2}" srcOrd="1" destOrd="0" presId="urn:microsoft.com/office/officeart/2017/3/layout/DropPinTimeline"/>
    <dgm:cxn modelId="{7C18E016-527A-48B0-8D25-058C57F9B208}" type="presParOf" srcId="{D22B5B2B-C3C7-4145-B94B-662DB4F11BE2}" destId="{22454889-4EB3-4CFD-ABCA-2D652E61501F}" srcOrd="0" destOrd="0" presId="urn:microsoft.com/office/officeart/2017/3/layout/DropPinTimeline"/>
    <dgm:cxn modelId="{2E2C2B01-D06A-44AA-B091-7AFA59D3D721}" type="presParOf" srcId="{D22B5B2B-C3C7-4145-B94B-662DB4F11BE2}" destId="{176D5881-A7B3-42E3-BC52-67D097E100C4}" srcOrd="1" destOrd="0" presId="urn:microsoft.com/office/officeart/2017/3/layout/DropPinTimeline"/>
    <dgm:cxn modelId="{D32BEEB8-159D-4B49-B1E6-C7D37B700325}" type="presParOf" srcId="{81DB2DAC-6D59-4A97-AE57-8F15FC9D55B9}" destId="{03722F95-5F3B-4FF2-A2CB-BB3210AF9585}" srcOrd="2" destOrd="0" presId="urn:microsoft.com/office/officeart/2017/3/layout/DropPinTimeline"/>
    <dgm:cxn modelId="{6B807B31-9206-40E5-B63F-814CCCA286E0}" type="presParOf" srcId="{81DB2DAC-6D59-4A97-AE57-8F15FC9D55B9}" destId="{D30E55BA-6FF9-4281-BDAB-37D05AB4E8AE}" srcOrd="3" destOrd="0" presId="urn:microsoft.com/office/officeart/2017/3/layout/DropPinTimeline"/>
    <dgm:cxn modelId="{3CF65C07-2AB8-4369-AC13-37B27493E06F}" type="presParOf" srcId="{81DB2DAC-6D59-4A97-AE57-8F15FC9D55B9}" destId="{068743C3-5AE6-4D87-8FE1-53A62A08620C}" srcOrd="4" destOrd="0" presId="urn:microsoft.com/office/officeart/2017/3/layout/DropPinTimeline"/>
    <dgm:cxn modelId="{DFAD68C6-A0E7-4D0E-9313-5998C74EB3E4}" type="presParOf" srcId="{81DB2DAC-6D59-4A97-AE57-8F15FC9D55B9}" destId="{8322A954-2552-4CBC-BEA0-7A0ACDCFA752}" srcOrd="5" destOrd="0" presId="urn:microsoft.com/office/officeart/2017/3/layout/DropPinTimeline"/>
    <dgm:cxn modelId="{709DBF65-FFAF-4FEE-A6E7-F22E4ED9F469}" type="presParOf" srcId="{51EA2EDD-5DB1-4BC4-B576-FB76323E24B4}" destId="{28BD7D18-95E9-4F94-A431-096501DEE171}" srcOrd="11" destOrd="0" presId="urn:microsoft.com/office/officeart/2017/3/layout/DropPinTimeline"/>
    <dgm:cxn modelId="{583121B8-78A3-49A5-BE7C-5EAAF7112DE9}" type="presParOf" srcId="{51EA2EDD-5DB1-4BC4-B576-FB76323E24B4}" destId="{DC4AE3F4-CF46-4C3F-A260-A58F4D2A0810}" srcOrd="12" destOrd="0" presId="urn:microsoft.com/office/officeart/2017/3/layout/DropPinTimeline"/>
    <dgm:cxn modelId="{6CB9F93A-3149-4DDF-8CBA-6B4852746951}" type="presParOf" srcId="{DC4AE3F4-CF46-4C3F-A260-A58F4D2A0810}" destId="{FCBB58B5-8108-45B3-876A-641CE3ED02F7}" srcOrd="0" destOrd="0" presId="urn:microsoft.com/office/officeart/2017/3/layout/DropPinTimeline"/>
    <dgm:cxn modelId="{30B78ED7-3D06-4123-866C-17D4CE7AA920}" type="presParOf" srcId="{DC4AE3F4-CF46-4C3F-A260-A58F4D2A0810}" destId="{F03CD90E-A014-4701-A3DB-E8B970029173}" srcOrd="1" destOrd="0" presId="urn:microsoft.com/office/officeart/2017/3/layout/DropPinTimeline"/>
    <dgm:cxn modelId="{415AE2BD-CB29-423E-97B7-6727A05FD6E1}" type="presParOf" srcId="{F03CD90E-A014-4701-A3DB-E8B970029173}" destId="{15A94F49-29FD-40C3-B2EB-C5F5AE5D9CDB}" srcOrd="0" destOrd="0" presId="urn:microsoft.com/office/officeart/2017/3/layout/DropPinTimeline"/>
    <dgm:cxn modelId="{78BDF682-9ED4-49AA-A73F-33521BD87840}" type="presParOf" srcId="{F03CD90E-A014-4701-A3DB-E8B970029173}" destId="{51A3FCA3-E729-4526-9BF8-9FF90C7BF68C}" srcOrd="1" destOrd="0" presId="urn:microsoft.com/office/officeart/2017/3/layout/DropPinTimeline"/>
    <dgm:cxn modelId="{4200F06B-A2C9-4755-BC06-D0CDAB565EC0}" type="presParOf" srcId="{DC4AE3F4-CF46-4C3F-A260-A58F4D2A0810}" destId="{4A4C3137-A2DC-4A99-9087-5AD36A54B44E}" srcOrd="2" destOrd="0" presId="urn:microsoft.com/office/officeart/2017/3/layout/DropPinTimeline"/>
    <dgm:cxn modelId="{77562387-49CB-48A8-9A29-3182A96E84BA}" type="presParOf" srcId="{DC4AE3F4-CF46-4C3F-A260-A58F4D2A0810}" destId="{77140493-AEF0-4150-9087-AEE3BE9F8C04}" srcOrd="3" destOrd="0" presId="urn:microsoft.com/office/officeart/2017/3/layout/DropPinTimeline"/>
    <dgm:cxn modelId="{9A6BB274-C8DB-44F9-A011-ABB17B6CDD21}" type="presParOf" srcId="{DC4AE3F4-CF46-4C3F-A260-A58F4D2A0810}" destId="{379E8CF1-F8A4-4CF0-B57B-D812155D3568}" srcOrd="4" destOrd="0" presId="urn:microsoft.com/office/officeart/2017/3/layout/DropPinTimeline"/>
    <dgm:cxn modelId="{A65DCC86-D646-4B32-A2C7-F7F2D1229E75}" type="presParOf" srcId="{DC4AE3F4-CF46-4C3F-A260-A58F4D2A0810}" destId="{6E9703E0-977E-4486-91DF-EAF8BC86C1FB}" srcOrd="5" destOrd="0" presId="urn:microsoft.com/office/officeart/2017/3/layout/DropPinTimeline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5D12AD-1F09-4AD1-AB88-C5AA4DAE059E}">
      <dsp:nvSpPr>
        <dsp:cNvPr id="0" name=""/>
        <dsp:cNvSpPr/>
      </dsp:nvSpPr>
      <dsp:spPr>
        <a:xfrm>
          <a:off x="0" y="67159"/>
          <a:ext cx="6906804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Grass Areas–Formal, Informal, Rough, Wildflower</a:t>
          </a:r>
        </a:p>
      </dsp:txBody>
      <dsp:txXfrm>
        <a:off x="33812" y="100971"/>
        <a:ext cx="6839180" cy="625016"/>
      </dsp:txXfrm>
    </dsp:sp>
    <dsp:sp modelId="{E6B19774-E8AE-486C-A5D0-C2BF68033623}">
      <dsp:nvSpPr>
        <dsp:cNvPr id="0" name=""/>
        <dsp:cNvSpPr/>
      </dsp:nvSpPr>
      <dsp:spPr>
        <a:xfrm>
          <a:off x="0" y="861547"/>
          <a:ext cx="6906804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Hard Surface Areas</a:t>
          </a:r>
        </a:p>
      </dsp:txBody>
      <dsp:txXfrm>
        <a:off x="33812" y="895359"/>
        <a:ext cx="6839180" cy="625016"/>
      </dsp:txXfrm>
    </dsp:sp>
    <dsp:sp modelId="{CA740A49-C5FC-4570-BE98-D8C131E1C7E5}">
      <dsp:nvSpPr>
        <dsp:cNvPr id="0" name=""/>
        <dsp:cNvSpPr/>
      </dsp:nvSpPr>
      <dsp:spPr>
        <a:xfrm>
          <a:off x="0" y="1665559"/>
          <a:ext cx="6906804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Planted Woodlands</a:t>
          </a:r>
        </a:p>
      </dsp:txBody>
      <dsp:txXfrm>
        <a:off x="33812" y="1699371"/>
        <a:ext cx="6839180" cy="625016"/>
      </dsp:txXfrm>
    </dsp:sp>
    <dsp:sp modelId="{98D9EF28-5DBA-4ADF-BB85-E80BE9CD9C04}">
      <dsp:nvSpPr>
        <dsp:cNvPr id="0" name=""/>
        <dsp:cNvSpPr/>
      </dsp:nvSpPr>
      <dsp:spPr>
        <a:xfrm>
          <a:off x="0" y="2464759"/>
          <a:ext cx="6906804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Planted Amenity</a:t>
          </a:r>
        </a:p>
      </dsp:txBody>
      <dsp:txXfrm>
        <a:off x="33812" y="2498571"/>
        <a:ext cx="6839180" cy="625016"/>
      </dsp:txXfrm>
    </dsp:sp>
    <dsp:sp modelId="{B5C1E57B-8DB9-49EB-8C13-D089770AF6A1}">
      <dsp:nvSpPr>
        <dsp:cNvPr id="0" name=""/>
        <dsp:cNvSpPr/>
      </dsp:nvSpPr>
      <dsp:spPr>
        <a:xfrm>
          <a:off x="0" y="3289202"/>
          <a:ext cx="6906804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Herbaceous Borders</a:t>
          </a:r>
        </a:p>
      </dsp:txBody>
      <dsp:txXfrm>
        <a:off x="33812" y="3323014"/>
        <a:ext cx="6839180" cy="625016"/>
      </dsp:txXfrm>
    </dsp:sp>
    <dsp:sp modelId="{DC6D97FE-F333-48EC-9934-3749BC3D3E74}">
      <dsp:nvSpPr>
        <dsp:cNvPr id="0" name=""/>
        <dsp:cNvSpPr/>
      </dsp:nvSpPr>
      <dsp:spPr>
        <a:xfrm>
          <a:off x="0" y="4079745"/>
          <a:ext cx="6906804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Hedges</a:t>
          </a:r>
        </a:p>
      </dsp:txBody>
      <dsp:txXfrm>
        <a:off x="33812" y="4113557"/>
        <a:ext cx="6839180" cy="625016"/>
      </dsp:txXfrm>
    </dsp:sp>
    <dsp:sp modelId="{E0C9A4E8-6D29-4348-8A74-981A07DDC160}">
      <dsp:nvSpPr>
        <dsp:cNvPr id="0" name=""/>
        <dsp:cNvSpPr/>
      </dsp:nvSpPr>
      <dsp:spPr>
        <a:xfrm>
          <a:off x="0" y="4867139"/>
          <a:ext cx="6906804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Water courses and Culverts</a:t>
          </a:r>
        </a:p>
      </dsp:txBody>
      <dsp:txXfrm>
        <a:off x="33812" y="4900951"/>
        <a:ext cx="6839180" cy="625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5D12AD-1F09-4AD1-AB88-C5AA4DAE059E}">
      <dsp:nvSpPr>
        <dsp:cNvPr id="0" name=""/>
        <dsp:cNvSpPr/>
      </dsp:nvSpPr>
      <dsp:spPr>
        <a:xfrm>
          <a:off x="0" y="54559"/>
          <a:ext cx="6906804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Grass Cutting</a:t>
          </a:r>
        </a:p>
      </dsp:txBody>
      <dsp:txXfrm>
        <a:off x="30442" y="85001"/>
        <a:ext cx="6845920" cy="562726"/>
      </dsp:txXfrm>
    </dsp:sp>
    <dsp:sp modelId="{98D9EF28-5DBA-4ADF-BB85-E80BE9CD9C04}">
      <dsp:nvSpPr>
        <dsp:cNvPr id="0" name=""/>
        <dsp:cNvSpPr/>
      </dsp:nvSpPr>
      <dsp:spPr>
        <a:xfrm>
          <a:off x="0" y="753049"/>
          <a:ext cx="6906804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Weed and Moss Control</a:t>
          </a:r>
        </a:p>
      </dsp:txBody>
      <dsp:txXfrm>
        <a:off x="30442" y="783491"/>
        <a:ext cx="6845920" cy="562726"/>
      </dsp:txXfrm>
    </dsp:sp>
    <dsp:sp modelId="{E6B19774-E8AE-486C-A5D0-C2BF68033623}">
      <dsp:nvSpPr>
        <dsp:cNvPr id="0" name=""/>
        <dsp:cNvSpPr/>
      </dsp:nvSpPr>
      <dsp:spPr>
        <a:xfrm>
          <a:off x="0" y="1484256"/>
          <a:ext cx="6906804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Litter Removal</a:t>
          </a:r>
        </a:p>
      </dsp:txBody>
      <dsp:txXfrm>
        <a:off x="30442" y="1514698"/>
        <a:ext cx="6845920" cy="562726"/>
      </dsp:txXfrm>
    </dsp:sp>
    <dsp:sp modelId="{B5C1E57B-8DB9-49EB-8C13-D089770AF6A1}">
      <dsp:nvSpPr>
        <dsp:cNvPr id="0" name=""/>
        <dsp:cNvSpPr/>
      </dsp:nvSpPr>
      <dsp:spPr>
        <a:xfrm>
          <a:off x="0" y="2865354"/>
          <a:ext cx="6906804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Planted Woodlands</a:t>
          </a:r>
        </a:p>
      </dsp:txBody>
      <dsp:txXfrm>
        <a:off x="30442" y="2895796"/>
        <a:ext cx="6845920" cy="562726"/>
      </dsp:txXfrm>
    </dsp:sp>
    <dsp:sp modelId="{DC6D97FE-F333-48EC-9934-3749BC3D3E74}">
      <dsp:nvSpPr>
        <dsp:cNvPr id="0" name=""/>
        <dsp:cNvSpPr/>
      </dsp:nvSpPr>
      <dsp:spPr>
        <a:xfrm>
          <a:off x="0" y="3538684"/>
          <a:ext cx="6906804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Hedge Maintenance</a:t>
          </a:r>
        </a:p>
      </dsp:txBody>
      <dsp:txXfrm>
        <a:off x="30442" y="3569126"/>
        <a:ext cx="6845920" cy="562726"/>
      </dsp:txXfrm>
    </dsp:sp>
    <dsp:sp modelId="{E0C9A4E8-6D29-4348-8A74-981A07DDC160}">
      <dsp:nvSpPr>
        <dsp:cNvPr id="0" name=""/>
        <dsp:cNvSpPr/>
      </dsp:nvSpPr>
      <dsp:spPr>
        <a:xfrm>
          <a:off x="0" y="2174144"/>
          <a:ext cx="6906804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Hard Surface Areas</a:t>
          </a:r>
        </a:p>
      </dsp:txBody>
      <dsp:txXfrm>
        <a:off x="30442" y="2204586"/>
        <a:ext cx="6845920" cy="562726"/>
      </dsp:txXfrm>
    </dsp:sp>
    <dsp:sp modelId="{CF976045-A61E-4F54-810D-2552E4035A6C}">
      <dsp:nvSpPr>
        <dsp:cNvPr id="0" name=""/>
        <dsp:cNvSpPr/>
      </dsp:nvSpPr>
      <dsp:spPr>
        <a:xfrm>
          <a:off x="0" y="4245499"/>
          <a:ext cx="6906804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Herbaceous Borders and Seasonal Bedding</a:t>
          </a:r>
        </a:p>
      </dsp:txBody>
      <dsp:txXfrm>
        <a:off x="30442" y="4275941"/>
        <a:ext cx="6845920" cy="562726"/>
      </dsp:txXfrm>
    </dsp:sp>
    <dsp:sp modelId="{88B13316-28E8-436C-8BC3-0F5697E55D4A}">
      <dsp:nvSpPr>
        <dsp:cNvPr id="0" name=""/>
        <dsp:cNvSpPr/>
      </dsp:nvSpPr>
      <dsp:spPr>
        <a:xfrm>
          <a:off x="0" y="4943989"/>
          <a:ext cx="6906804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Riverbeds and Culverts</a:t>
          </a:r>
        </a:p>
      </dsp:txBody>
      <dsp:txXfrm>
        <a:off x="30442" y="4974431"/>
        <a:ext cx="6845920" cy="5627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5D12AD-1F09-4AD1-AB88-C5AA4DAE059E}">
      <dsp:nvSpPr>
        <dsp:cNvPr id="0" name=""/>
        <dsp:cNvSpPr/>
      </dsp:nvSpPr>
      <dsp:spPr>
        <a:xfrm>
          <a:off x="0" y="2147"/>
          <a:ext cx="6906804" cy="60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Scheme Works</a:t>
          </a:r>
        </a:p>
      </dsp:txBody>
      <dsp:txXfrm>
        <a:off x="29697" y="31844"/>
        <a:ext cx="6847410" cy="548960"/>
      </dsp:txXfrm>
    </dsp:sp>
    <dsp:sp modelId="{6BC615C0-18BC-4CD0-A253-E8E784A8AECB}">
      <dsp:nvSpPr>
        <dsp:cNvPr id="0" name=""/>
        <dsp:cNvSpPr/>
      </dsp:nvSpPr>
      <dsp:spPr>
        <a:xfrm>
          <a:off x="0" y="624367"/>
          <a:ext cx="6906804" cy="60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Bonfire Maintenance </a:t>
          </a:r>
        </a:p>
      </dsp:txBody>
      <dsp:txXfrm>
        <a:off x="29697" y="654064"/>
        <a:ext cx="6847410" cy="548960"/>
      </dsp:txXfrm>
    </dsp:sp>
    <dsp:sp modelId="{732E7189-22AE-4FEA-8E05-1AED9BA2D8F4}">
      <dsp:nvSpPr>
        <dsp:cNvPr id="0" name=""/>
        <dsp:cNvSpPr/>
      </dsp:nvSpPr>
      <dsp:spPr>
        <a:xfrm>
          <a:off x="0" y="1246587"/>
          <a:ext cx="6906804" cy="60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Planting of trees, whips, shrubs and hedges etc.</a:t>
          </a:r>
        </a:p>
      </dsp:txBody>
      <dsp:txXfrm>
        <a:off x="29697" y="1276284"/>
        <a:ext cx="6847410" cy="548960"/>
      </dsp:txXfrm>
    </dsp:sp>
    <dsp:sp modelId="{98D9EF28-5DBA-4ADF-BB85-E80BE9CD9C04}">
      <dsp:nvSpPr>
        <dsp:cNvPr id="0" name=""/>
        <dsp:cNvSpPr/>
      </dsp:nvSpPr>
      <dsp:spPr>
        <a:xfrm>
          <a:off x="0" y="1868807"/>
          <a:ext cx="6906804" cy="60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Shrub Trimming &amp; Pruning</a:t>
          </a:r>
        </a:p>
      </dsp:txBody>
      <dsp:txXfrm>
        <a:off x="29697" y="1898504"/>
        <a:ext cx="6847410" cy="548960"/>
      </dsp:txXfrm>
    </dsp:sp>
    <dsp:sp modelId="{F28467FF-1774-49EC-858E-D108667B1A16}">
      <dsp:nvSpPr>
        <dsp:cNvPr id="0" name=""/>
        <dsp:cNvSpPr/>
      </dsp:nvSpPr>
      <dsp:spPr>
        <a:xfrm>
          <a:off x="0" y="2491027"/>
          <a:ext cx="6906804" cy="60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Hard Landscaping</a:t>
          </a:r>
        </a:p>
      </dsp:txBody>
      <dsp:txXfrm>
        <a:off x="29697" y="2520724"/>
        <a:ext cx="6847410" cy="548960"/>
      </dsp:txXfrm>
    </dsp:sp>
    <dsp:sp modelId="{A5360ABA-770B-4FDD-8120-770791A2D198}">
      <dsp:nvSpPr>
        <dsp:cNvPr id="0" name=""/>
        <dsp:cNvSpPr/>
      </dsp:nvSpPr>
      <dsp:spPr>
        <a:xfrm>
          <a:off x="0" y="3113247"/>
          <a:ext cx="6906804" cy="60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Bulk Rubbish/Fly Tipped Material Removal </a:t>
          </a:r>
        </a:p>
      </dsp:txBody>
      <dsp:txXfrm>
        <a:off x="29697" y="3142944"/>
        <a:ext cx="6847410" cy="548960"/>
      </dsp:txXfrm>
    </dsp:sp>
    <dsp:sp modelId="{58522D18-5C4D-498D-A998-4535336D2576}">
      <dsp:nvSpPr>
        <dsp:cNvPr id="0" name=""/>
        <dsp:cNvSpPr/>
      </dsp:nvSpPr>
      <dsp:spPr>
        <a:xfrm>
          <a:off x="0" y="3735467"/>
          <a:ext cx="6906804" cy="6083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Any other response works</a:t>
          </a:r>
        </a:p>
      </dsp:txBody>
      <dsp:txXfrm>
        <a:off x="29697" y="3765164"/>
        <a:ext cx="6847410" cy="5489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F7284-D02D-4C75-832F-C93938B72504}">
      <dsp:nvSpPr>
        <dsp:cNvPr id="0" name=""/>
        <dsp:cNvSpPr/>
      </dsp:nvSpPr>
      <dsp:spPr>
        <a:xfrm>
          <a:off x="876740" y="625630"/>
          <a:ext cx="1478265" cy="1478265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22B900-7888-4632-97CE-DBFF78CA8853}">
      <dsp:nvSpPr>
        <dsp:cNvPr id="0" name=""/>
        <dsp:cNvSpPr/>
      </dsp:nvSpPr>
      <dsp:spPr>
        <a:xfrm>
          <a:off x="1191780" y="940670"/>
          <a:ext cx="848185" cy="8481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A7FDD-51C6-4436-8A51-E1E1FAAB8960}">
      <dsp:nvSpPr>
        <dsp:cNvPr id="0" name=""/>
        <dsp:cNvSpPr/>
      </dsp:nvSpPr>
      <dsp:spPr>
        <a:xfrm>
          <a:off x="404180" y="2564339"/>
          <a:ext cx="2423386" cy="1423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b="1" kern="1200"/>
            <a:t>Quality of Service 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400" kern="1200"/>
            <a:t>Quality of inspection failures for Planned and Response works</a:t>
          </a:r>
          <a:r>
            <a:rPr lang="en-GB" sz="1600" kern="1200"/>
            <a:t>;</a:t>
          </a:r>
          <a:endParaRPr lang="en-US" sz="1600" kern="1200"/>
        </a:p>
      </dsp:txBody>
      <dsp:txXfrm>
        <a:off x="404180" y="2564339"/>
        <a:ext cx="2423386" cy="1423125"/>
      </dsp:txXfrm>
    </dsp:sp>
    <dsp:sp modelId="{3AD9A43C-A908-4CEE-8779-98F8069C7F9E}">
      <dsp:nvSpPr>
        <dsp:cNvPr id="0" name=""/>
        <dsp:cNvSpPr/>
      </dsp:nvSpPr>
      <dsp:spPr>
        <a:xfrm>
          <a:off x="3724219" y="625630"/>
          <a:ext cx="1478265" cy="1478265"/>
        </a:xfrm>
        <a:prstGeom prst="round2DiagRect">
          <a:avLst>
            <a:gd name="adj1" fmla="val 29727"/>
            <a:gd name="adj2" fmla="val 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89CAE1-3FB6-451B-8BD6-23FAD80C618D}">
      <dsp:nvSpPr>
        <dsp:cNvPr id="0" name=""/>
        <dsp:cNvSpPr/>
      </dsp:nvSpPr>
      <dsp:spPr>
        <a:xfrm>
          <a:off x="4039259" y="940670"/>
          <a:ext cx="848185" cy="8481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890E10-1345-40B0-9E75-5E5A9B21B448}">
      <dsp:nvSpPr>
        <dsp:cNvPr id="0" name=""/>
        <dsp:cNvSpPr/>
      </dsp:nvSpPr>
      <dsp:spPr>
        <a:xfrm>
          <a:off x="3251659" y="2564339"/>
          <a:ext cx="2423386" cy="1423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b="1" kern="1200"/>
            <a:t>Time Predictability </a:t>
          </a:r>
          <a:r>
            <a:rPr lang="en-GB" sz="1600" kern="1200"/>
            <a:t> 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400" kern="1200"/>
            <a:t>Task orders completed on time; defect resolution for failed inspections etc. for Planned and Response works;</a:t>
          </a:r>
          <a:endParaRPr lang="en-US" sz="1400" kern="1200"/>
        </a:p>
      </dsp:txBody>
      <dsp:txXfrm>
        <a:off x="3251659" y="2564339"/>
        <a:ext cx="2423386" cy="1423125"/>
      </dsp:txXfrm>
    </dsp:sp>
    <dsp:sp modelId="{F7C4C6B8-7FC2-4CCB-8A9C-8CEDA8BAB0EA}">
      <dsp:nvSpPr>
        <dsp:cNvPr id="0" name=""/>
        <dsp:cNvSpPr/>
      </dsp:nvSpPr>
      <dsp:spPr>
        <a:xfrm>
          <a:off x="6571698" y="625630"/>
          <a:ext cx="1478265" cy="1478265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776474-92B7-48F5-94F8-67BCB4107D0A}">
      <dsp:nvSpPr>
        <dsp:cNvPr id="0" name=""/>
        <dsp:cNvSpPr/>
      </dsp:nvSpPr>
      <dsp:spPr>
        <a:xfrm>
          <a:off x="6886738" y="940670"/>
          <a:ext cx="848185" cy="8481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8AD696-170B-45D8-A714-E848C9994F7A}">
      <dsp:nvSpPr>
        <dsp:cNvPr id="0" name=""/>
        <dsp:cNvSpPr/>
      </dsp:nvSpPr>
      <dsp:spPr>
        <a:xfrm>
          <a:off x="6099138" y="2564339"/>
          <a:ext cx="2423386" cy="1423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/>
            <a:t>Social Value KPI 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in accordance with Pro</a:t>
          </a:r>
          <a:r>
            <a:rPr lang="en-GB" sz="1400" kern="1200"/>
            <a:t>curement Policy Note (PPN) 01/21 - (Social Value in Procurement)</a:t>
          </a:r>
          <a:endParaRPr lang="en-US" sz="1400" kern="1200"/>
        </a:p>
      </dsp:txBody>
      <dsp:txXfrm>
        <a:off x="6099138" y="2564339"/>
        <a:ext cx="2423386" cy="1423125"/>
      </dsp:txXfrm>
    </dsp:sp>
    <dsp:sp modelId="{85E4BF94-16C2-472B-B7B0-A7CBC5FA22FC}">
      <dsp:nvSpPr>
        <dsp:cNvPr id="0" name=""/>
        <dsp:cNvSpPr/>
      </dsp:nvSpPr>
      <dsp:spPr>
        <a:xfrm>
          <a:off x="9419177" y="625630"/>
          <a:ext cx="1478265" cy="1478265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4B458-DA08-4D03-B938-3BE8223251E1}">
      <dsp:nvSpPr>
        <dsp:cNvPr id="0" name=""/>
        <dsp:cNvSpPr/>
      </dsp:nvSpPr>
      <dsp:spPr>
        <a:xfrm>
          <a:off x="9734218" y="940670"/>
          <a:ext cx="848185" cy="8481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C49878-0AC6-4FC6-AC83-7F0708A82C24}">
      <dsp:nvSpPr>
        <dsp:cNvPr id="0" name=""/>
        <dsp:cNvSpPr/>
      </dsp:nvSpPr>
      <dsp:spPr>
        <a:xfrm>
          <a:off x="8946617" y="2564339"/>
          <a:ext cx="2423386" cy="1423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600" b="1" kern="1200"/>
            <a:t>Default Notices</a:t>
          </a:r>
          <a:endParaRPr lang="en-US" sz="1600" b="1" kern="1200"/>
        </a:p>
      </dsp:txBody>
      <dsp:txXfrm>
        <a:off x="8946617" y="2564339"/>
        <a:ext cx="2423386" cy="14231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D16C0-226E-47EB-8EDC-04882A90DE37}">
      <dsp:nvSpPr>
        <dsp:cNvPr id="0" name=""/>
        <dsp:cNvSpPr/>
      </dsp:nvSpPr>
      <dsp:spPr>
        <a:xfrm>
          <a:off x="0" y="2175669"/>
          <a:ext cx="11240386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7291A-8A12-4528-BB2A-FBF55D5EDE0A}">
      <dsp:nvSpPr>
        <dsp:cNvPr id="0" name=""/>
        <dsp:cNvSpPr/>
      </dsp:nvSpPr>
      <dsp:spPr>
        <a:xfrm rot="8100000">
          <a:off x="69058" y="501406"/>
          <a:ext cx="319993" cy="319993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1CAB0-8CDB-4D00-93A2-62201EF99859}">
      <dsp:nvSpPr>
        <dsp:cNvPr id="0" name=""/>
        <dsp:cNvSpPr/>
      </dsp:nvSpPr>
      <dsp:spPr>
        <a:xfrm>
          <a:off x="104607" y="536955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0E09CB-DE2C-4095-A7EB-213247AE896C}">
      <dsp:nvSpPr>
        <dsp:cNvPr id="0" name=""/>
        <dsp:cNvSpPr/>
      </dsp:nvSpPr>
      <dsp:spPr>
        <a:xfrm>
          <a:off x="455325" y="887672"/>
          <a:ext cx="2337576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alibri Light" panose="020F0302020204030204"/>
            </a:rPr>
            <a:t>12th February </a:t>
          </a:r>
          <a:r>
            <a:rPr lang="en-US" sz="1200" kern="1200"/>
            <a:t>2027</a:t>
          </a:r>
        </a:p>
      </dsp:txBody>
      <dsp:txXfrm>
        <a:off x="455325" y="887672"/>
        <a:ext cx="2337576" cy="1287996"/>
      </dsp:txXfrm>
    </dsp:sp>
    <dsp:sp modelId="{E3074384-6D3D-4861-B985-4E94041FE703}">
      <dsp:nvSpPr>
        <dsp:cNvPr id="0" name=""/>
        <dsp:cNvSpPr/>
      </dsp:nvSpPr>
      <dsp:spPr>
        <a:xfrm>
          <a:off x="455325" y="435133"/>
          <a:ext cx="2337576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>
              <a:latin typeface="Calibri Light" panose="020F0302020204030204"/>
            </a:rPr>
            <a:t> </a:t>
          </a:r>
          <a:r>
            <a:rPr lang="en-US" sz="1600" b="0" kern="1200">
              <a:latin typeface="Calibri Light" panose="020F0302020204030204"/>
            </a:rPr>
            <a:t>Advertisement</a:t>
          </a:r>
          <a:endParaRPr lang="en-US" sz="1600" b="0" kern="1200"/>
        </a:p>
      </dsp:txBody>
      <dsp:txXfrm>
        <a:off x="455325" y="435133"/>
        <a:ext cx="2337576" cy="452539"/>
      </dsp:txXfrm>
    </dsp:sp>
    <dsp:sp modelId="{27D25E48-67D6-44B1-ACBE-195177C3B57B}">
      <dsp:nvSpPr>
        <dsp:cNvPr id="0" name=""/>
        <dsp:cNvSpPr/>
      </dsp:nvSpPr>
      <dsp:spPr>
        <a:xfrm>
          <a:off x="229055" y="887672"/>
          <a:ext cx="0" cy="1287996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AE48F4-3D45-4CE9-BB74-70D34E2D2E10}">
      <dsp:nvSpPr>
        <dsp:cNvPr id="0" name=""/>
        <dsp:cNvSpPr/>
      </dsp:nvSpPr>
      <dsp:spPr>
        <a:xfrm>
          <a:off x="188327" y="2134940"/>
          <a:ext cx="81457" cy="8145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A89BB4-73B7-4C97-B561-21B949E70312}">
      <dsp:nvSpPr>
        <dsp:cNvPr id="0" name=""/>
        <dsp:cNvSpPr/>
      </dsp:nvSpPr>
      <dsp:spPr>
        <a:xfrm rot="18900000">
          <a:off x="1472134" y="3529937"/>
          <a:ext cx="319993" cy="319993"/>
        </a:xfrm>
        <a:prstGeom prst="teardrop">
          <a:avLst>
            <a:gd name="adj" fmla="val 11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3B586B-F0BD-4C5B-938B-5F57233DA5DF}">
      <dsp:nvSpPr>
        <dsp:cNvPr id="0" name=""/>
        <dsp:cNvSpPr/>
      </dsp:nvSpPr>
      <dsp:spPr>
        <a:xfrm>
          <a:off x="1507683" y="3565486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9C4850-1939-4F2F-91CB-B05FD3573E40}">
      <dsp:nvSpPr>
        <dsp:cNvPr id="0" name=""/>
        <dsp:cNvSpPr/>
      </dsp:nvSpPr>
      <dsp:spPr>
        <a:xfrm>
          <a:off x="1858401" y="2175669"/>
          <a:ext cx="2337576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alibri Light" panose="020F0302020204030204"/>
            </a:rPr>
            <a:t>15th March 2027</a:t>
          </a:r>
          <a:endParaRPr lang="en-US" sz="1200" kern="1200"/>
        </a:p>
      </dsp:txBody>
      <dsp:txXfrm>
        <a:off x="1858401" y="2175669"/>
        <a:ext cx="2337576" cy="1287996"/>
      </dsp:txXfrm>
    </dsp:sp>
    <dsp:sp modelId="{F67B45B2-5BED-4609-8B1C-09E4DFB57083}">
      <dsp:nvSpPr>
        <dsp:cNvPr id="0" name=""/>
        <dsp:cNvSpPr/>
      </dsp:nvSpPr>
      <dsp:spPr>
        <a:xfrm>
          <a:off x="1858401" y="3463665"/>
          <a:ext cx="2337576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>
              <a:latin typeface="Calibri Light" panose="020F0302020204030204"/>
            </a:rPr>
            <a:t>Tender</a:t>
          </a:r>
          <a:r>
            <a:rPr lang="en-US" sz="1600" kern="1200"/>
            <a:t> </a:t>
          </a:r>
          <a:r>
            <a:rPr lang="en-US" sz="1600" kern="1200">
              <a:latin typeface="Calibri Light" panose="020F0302020204030204"/>
            </a:rPr>
            <a:t>Submission</a:t>
          </a:r>
          <a:r>
            <a:rPr lang="en-US" sz="1600" kern="1200"/>
            <a:t> </a:t>
          </a:r>
          <a:r>
            <a:rPr lang="en-US" sz="1600" kern="1200">
              <a:latin typeface="Calibri Light" panose="020F0302020204030204"/>
            </a:rPr>
            <a:t>Deadline</a:t>
          </a:r>
          <a:endParaRPr lang="en-US" sz="1600" kern="1200"/>
        </a:p>
      </dsp:txBody>
      <dsp:txXfrm>
        <a:off x="1858401" y="3463665"/>
        <a:ext cx="2337576" cy="452539"/>
      </dsp:txXfrm>
    </dsp:sp>
    <dsp:sp modelId="{0D8CAB51-59BD-4477-A842-2B01AA276E9B}">
      <dsp:nvSpPr>
        <dsp:cNvPr id="0" name=""/>
        <dsp:cNvSpPr/>
      </dsp:nvSpPr>
      <dsp:spPr>
        <a:xfrm>
          <a:off x="1632131" y="2175669"/>
          <a:ext cx="0" cy="1287996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30C026-407C-41F4-BCF9-D17B7F341E2E}">
      <dsp:nvSpPr>
        <dsp:cNvPr id="0" name=""/>
        <dsp:cNvSpPr/>
      </dsp:nvSpPr>
      <dsp:spPr>
        <a:xfrm>
          <a:off x="1590586" y="2134940"/>
          <a:ext cx="81457" cy="8145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F9068E-E50E-4B7F-AB9B-4DFA29B9E189}">
      <dsp:nvSpPr>
        <dsp:cNvPr id="0" name=""/>
        <dsp:cNvSpPr/>
      </dsp:nvSpPr>
      <dsp:spPr>
        <a:xfrm rot="8100000">
          <a:off x="2875211" y="501406"/>
          <a:ext cx="319993" cy="319993"/>
        </a:xfrm>
        <a:prstGeom prst="teardrop">
          <a:avLst>
            <a:gd name="adj" fmla="val 11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38E300-44BC-48D6-889D-5150DC4FBF12}">
      <dsp:nvSpPr>
        <dsp:cNvPr id="0" name=""/>
        <dsp:cNvSpPr/>
      </dsp:nvSpPr>
      <dsp:spPr>
        <a:xfrm>
          <a:off x="2910759" y="536955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E73A76-93CF-45B3-84CD-D72C1C792380}">
      <dsp:nvSpPr>
        <dsp:cNvPr id="0" name=""/>
        <dsp:cNvSpPr/>
      </dsp:nvSpPr>
      <dsp:spPr>
        <a:xfrm>
          <a:off x="3261477" y="887672"/>
          <a:ext cx="2337576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1" kern="1200"/>
            <a:t>March</a:t>
          </a:r>
          <a:r>
            <a:rPr lang="en-US" sz="1200" i="1" kern="1200">
              <a:latin typeface="Calibri Light" panose="020F0302020204030204"/>
            </a:rPr>
            <a:t> / April 2027</a:t>
          </a:r>
          <a:endParaRPr lang="en-US" sz="1200" i="1" kern="1200"/>
        </a:p>
      </dsp:txBody>
      <dsp:txXfrm>
        <a:off x="3261477" y="887672"/>
        <a:ext cx="2337576" cy="1287996"/>
      </dsp:txXfrm>
    </dsp:sp>
    <dsp:sp modelId="{C719407C-BC44-4AF2-9388-9E7BE1349C4E}">
      <dsp:nvSpPr>
        <dsp:cNvPr id="0" name=""/>
        <dsp:cNvSpPr/>
      </dsp:nvSpPr>
      <dsp:spPr>
        <a:xfrm>
          <a:off x="3261477" y="435133"/>
          <a:ext cx="2337576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i="0" kern="1200">
              <a:latin typeface="Calibri Light" panose="020F0302020204030204"/>
            </a:rPr>
            <a:t>Tender </a:t>
          </a:r>
          <a:r>
            <a:rPr lang="en-US" sz="1600" kern="1200">
              <a:latin typeface="Calibri Light" panose="020F0302020204030204"/>
            </a:rPr>
            <a:t>Evaluation Process </a:t>
          </a:r>
          <a:endParaRPr lang="en-US" sz="1600" kern="1200"/>
        </a:p>
      </dsp:txBody>
      <dsp:txXfrm>
        <a:off x="3261477" y="435133"/>
        <a:ext cx="2337576" cy="452539"/>
      </dsp:txXfrm>
    </dsp:sp>
    <dsp:sp modelId="{4DE4F8A4-D573-405F-B829-224C5AF8AE83}">
      <dsp:nvSpPr>
        <dsp:cNvPr id="0" name=""/>
        <dsp:cNvSpPr/>
      </dsp:nvSpPr>
      <dsp:spPr>
        <a:xfrm>
          <a:off x="3035207" y="887672"/>
          <a:ext cx="0" cy="1287996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6B1B0-952E-42AD-ACA1-D6AE257A5CFC}">
      <dsp:nvSpPr>
        <dsp:cNvPr id="0" name=""/>
        <dsp:cNvSpPr/>
      </dsp:nvSpPr>
      <dsp:spPr>
        <a:xfrm>
          <a:off x="2993662" y="2134940"/>
          <a:ext cx="81457" cy="814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6DA87B-4A50-4D2A-B307-DF1F40E8AC88}">
      <dsp:nvSpPr>
        <dsp:cNvPr id="0" name=""/>
        <dsp:cNvSpPr/>
      </dsp:nvSpPr>
      <dsp:spPr>
        <a:xfrm rot="18900000">
          <a:off x="4278287" y="3529937"/>
          <a:ext cx="319993" cy="31999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C2F144-250D-46D0-AA2E-62A4E2E77D10}">
      <dsp:nvSpPr>
        <dsp:cNvPr id="0" name=""/>
        <dsp:cNvSpPr/>
      </dsp:nvSpPr>
      <dsp:spPr>
        <a:xfrm>
          <a:off x="4313835" y="3565486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743BA4-1E37-449E-A6A6-2A20BA718178}">
      <dsp:nvSpPr>
        <dsp:cNvPr id="0" name=""/>
        <dsp:cNvSpPr/>
      </dsp:nvSpPr>
      <dsp:spPr>
        <a:xfrm>
          <a:off x="4664553" y="2175669"/>
          <a:ext cx="2337576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alibri Light" panose="020F0302020204030204"/>
            </a:rPr>
            <a:t>End of</a:t>
          </a:r>
          <a:r>
            <a:rPr lang="en-US" sz="1200" kern="1200"/>
            <a:t> </a:t>
          </a:r>
          <a:r>
            <a:rPr lang="en-US" sz="1200" kern="1200">
              <a:latin typeface="Calibri Light" panose="020F0302020204030204"/>
            </a:rPr>
            <a:t>May </a:t>
          </a:r>
          <a:r>
            <a:rPr lang="en-US" sz="1200" kern="1200"/>
            <a:t>2027</a:t>
          </a:r>
        </a:p>
      </dsp:txBody>
      <dsp:txXfrm>
        <a:off x="4664553" y="2175669"/>
        <a:ext cx="2337576" cy="1287996"/>
      </dsp:txXfrm>
    </dsp:sp>
    <dsp:sp modelId="{E43521EE-6000-417E-B067-6BB1F9C89B51}">
      <dsp:nvSpPr>
        <dsp:cNvPr id="0" name=""/>
        <dsp:cNvSpPr/>
      </dsp:nvSpPr>
      <dsp:spPr>
        <a:xfrm>
          <a:off x="4664553" y="3463665"/>
          <a:ext cx="2337576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>
              <a:latin typeface="Calibri Light" panose="020F0302020204030204"/>
            </a:rPr>
            <a:t>Governance Approval</a:t>
          </a:r>
          <a:endParaRPr lang="en-US" sz="1600" kern="1200"/>
        </a:p>
      </dsp:txBody>
      <dsp:txXfrm>
        <a:off x="4664553" y="3463665"/>
        <a:ext cx="2337576" cy="452539"/>
      </dsp:txXfrm>
    </dsp:sp>
    <dsp:sp modelId="{3C11CF8A-CFD3-4CB8-9EBD-CDC455B9EE71}">
      <dsp:nvSpPr>
        <dsp:cNvPr id="0" name=""/>
        <dsp:cNvSpPr/>
      </dsp:nvSpPr>
      <dsp:spPr>
        <a:xfrm>
          <a:off x="4438284" y="2175669"/>
          <a:ext cx="0" cy="1287996"/>
        </a:xfrm>
        <a:prstGeom prst="line">
          <a:avLst/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186262-1F27-4CE6-B01C-BBBBE9BE05EC}">
      <dsp:nvSpPr>
        <dsp:cNvPr id="0" name=""/>
        <dsp:cNvSpPr/>
      </dsp:nvSpPr>
      <dsp:spPr>
        <a:xfrm>
          <a:off x="4396738" y="2134940"/>
          <a:ext cx="81457" cy="8145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CB40F8-B3F1-46C1-BE26-71786394FA5C}">
      <dsp:nvSpPr>
        <dsp:cNvPr id="0" name=""/>
        <dsp:cNvSpPr/>
      </dsp:nvSpPr>
      <dsp:spPr>
        <a:xfrm rot="8100000">
          <a:off x="5681363" y="501406"/>
          <a:ext cx="319993" cy="319993"/>
        </a:xfrm>
        <a:prstGeom prst="teardrop">
          <a:avLst>
            <a:gd name="adj" fmla="val 115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34FA4-54A8-4E22-AC4D-63964103FBBC}">
      <dsp:nvSpPr>
        <dsp:cNvPr id="0" name=""/>
        <dsp:cNvSpPr/>
      </dsp:nvSpPr>
      <dsp:spPr>
        <a:xfrm>
          <a:off x="5716911" y="536955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D45833-0D0A-4450-8B7E-C2551E799879}">
      <dsp:nvSpPr>
        <dsp:cNvPr id="0" name=""/>
        <dsp:cNvSpPr/>
      </dsp:nvSpPr>
      <dsp:spPr>
        <a:xfrm>
          <a:off x="6067629" y="887672"/>
          <a:ext cx="2337576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1" kern="1200">
              <a:latin typeface="Calibri Light" panose="020F0302020204030204"/>
            </a:rPr>
            <a:t>June 2027</a:t>
          </a:r>
          <a:endParaRPr lang="en-US" sz="1200" i="1" kern="1200"/>
        </a:p>
      </dsp:txBody>
      <dsp:txXfrm>
        <a:off x="6067629" y="887672"/>
        <a:ext cx="2337576" cy="1287996"/>
      </dsp:txXfrm>
    </dsp:sp>
    <dsp:sp modelId="{64A2B06B-1A9C-4A54-AB6D-FFB46C1CC2E3}">
      <dsp:nvSpPr>
        <dsp:cNvPr id="0" name=""/>
        <dsp:cNvSpPr/>
      </dsp:nvSpPr>
      <dsp:spPr>
        <a:xfrm>
          <a:off x="6067629" y="435133"/>
          <a:ext cx="2337576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b="1" i="1" kern="1200">
              <a:latin typeface="Calibri Light" panose="020F0302020204030204"/>
            </a:rPr>
            <a:t>Standstill Period &amp; Award</a:t>
          </a:r>
          <a:endParaRPr lang="en-US" sz="1600" b="1" i="1" kern="1200"/>
        </a:p>
      </dsp:txBody>
      <dsp:txXfrm>
        <a:off x="6067629" y="435133"/>
        <a:ext cx="2337576" cy="452539"/>
      </dsp:txXfrm>
    </dsp:sp>
    <dsp:sp modelId="{773AF2E3-E5DB-4F0D-B206-C62A6EB8FA3F}">
      <dsp:nvSpPr>
        <dsp:cNvPr id="0" name=""/>
        <dsp:cNvSpPr/>
      </dsp:nvSpPr>
      <dsp:spPr>
        <a:xfrm>
          <a:off x="5841360" y="887672"/>
          <a:ext cx="0" cy="1287996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C1D51-2932-4EE7-9445-06B904FEE40A}">
      <dsp:nvSpPr>
        <dsp:cNvPr id="0" name=""/>
        <dsp:cNvSpPr/>
      </dsp:nvSpPr>
      <dsp:spPr>
        <a:xfrm>
          <a:off x="5799814" y="2134940"/>
          <a:ext cx="81457" cy="8145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54889-4EB3-4CFD-ABCA-2D652E61501F}">
      <dsp:nvSpPr>
        <dsp:cNvPr id="0" name=""/>
        <dsp:cNvSpPr/>
      </dsp:nvSpPr>
      <dsp:spPr>
        <a:xfrm rot="18900000">
          <a:off x="7084439" y="3529937"/>
          <a:ext cx="319993" cy="319993"/>
        </a:xfrm>
        <a:prstGeom prst="teardrop">
          <a:avLst>
            <a:gd name="adj" fmla="val 11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6D5881-A7B3-42E3-BC52-67D097E100C4}">
      <dsp:nvSpPr>
        <dsp:cNvPr id="0" name=""/>
        <dsp:cNvSpPr/>
      </dsp:nvSpPr>
      <dsp:spPr>
        <a:xfrm>
          <a:off x="7119988" y="3565486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22F95-5F3B-4FF2-A2CB-BB3210AF9585}">
      <dsp:nvSpPr>
        <dsp:cNvPr id="0" name=""/>
        <dsp:cNvSpPr/>
      </dsp:nvSpPr>
      <dsp:spPr>
        <a:xfrm>
          <a:off x="7470705" y="2175669"/>
          <a:ext cx="2337576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14300" rIns="0" bIns="762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alibri Light" panose="020F0302020204030204"/>
            </a:rPr>
            <a:t> July, August, September &amp; October</a:t>
          </a:r>
          <a:endParaRPr lang="en-US" sz="1200" kern="1200"/>
        </a:p>
      </dsp:txBody>
      <dsp:txXfrm>
        <a:off x="7470705" y="2175669"/>
        <a:ext cx="2337576" cy="1287996"/>
      </dsp:txXfrm>
    </dsp:sp>
    <dsp:sp modelId="{D30E55BA-6FF9-4281-BDAB-37D05AB4E8AE}">
      <dsp:nvSpPr>
        <dsp:cNvPr id="0" name=""/>
        <dsp:cNvSpPr/>
      </dsp:nvSpPr>
      <dsp:spPr>
        <a:xfrm>
          <a:off x="7470705" y="3463665"/>
          <a:ext cx="2337576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>
              <a:latin typeface="Calibri Light" panose="020F0302020204030204"/>
            </a:rPr>
            <a:t>Mobilization</a:t>
          </a:r>
          <a:endParaRPr lang="en-US" sz="1600" kern="1200"/>
        </a:p>
      </dsp:txBody>
      <dsp:txXfrm>
        <a:off x="7470705" y="3463665"/>
        <a:ext cx="2337576" cy="452539"/>
      </dsp:txXfrm>
    </dsp:sp>
    <dsp:sp modelId="{068743C3-5AE6-4D87-8FE1-53A62A08620C}">
      <dsp:nvSpPr>
        <dsp:cNvPr id="0" name=""/>
        <dsp:cNvSpPr/>
      </dsp:nvSpPr>
      <dsp:spPr>
        <a:xfrm>
          <a:off x="7244436" y="2175669"/>
          <a:ext cx="0" cy="1287996"/>
        </a:xfrm>
        <a:prstGeom prst="line">
          <a:avLst/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98861C-1AF7-47E7-BDA0-E5F2F70C471D}">
      <dsp:nvSpPr>
        <dsp:cNvPr id="0" name=""/>
        <dsp:cNvSpPr/>
      </dsp:nvSpPr>
      <dsp:spPr>
        <a:xfrm>
          <a:off x="7202890" y="2134940"/>
          <a:ext cx="81457" cy="814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A94F49-29FD-40C3-B2EB-C5F5AE5D9CDB}">
      <dsp:nvSpPr>
        <dsp:cNvPr id="0" name=""/>
        <dsp:cNvSpPr/>
      </dsp:nvSpPr>
      <dsp:spPr>
        <a:xfrm rot="8100000">
          <a:off x="8487515" y="501406"/>
          <a:ext cx="319993" cy="319993"/>
        </a:xfrm>
        <a:prstGeom prst="teardrop">
          <a:avLst>
            <a:gd name="adj" fmla="val 11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3FCA3-E729-4526-9BF8-9FF90C7BF68C}">
      <dsp:nvSpPr>
        <dsp:cNvPr id="0" name=""/>
        <dsp:cNvSpPr/>
      </dsp:nvSpPr>
      <dsp:spPr>
        <a:xfrm>
          <a:off x="8523064" y="536955"/>
          <a:ext cx="248896" cy="2488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4C3137-A2DC-4A99-9087-5AD36A54B44E}">
      <dsp:nvSpPr>
        <dsp:cNvPr id="0" name=""/>
        <dsp:cNvSpPr/>
      </dsp:nvSpPr>
      <dsp:spPr>
        <a:xfrm>
          <a:off x="8873782" y="887672"/>
          <a:ext cx="2337576" cy="1287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6200" rIns="76200" bIns="114300" numCol="1" spcCol="1270" anchor="b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1</a:t>
          </a:r>
          <a:r>
            <a:rPr lang="en-US" sz="1200" kern="1200" baseline="30000"/>
            <a:t>st</a:t>
          </a:r>
          <a:r>
            <a:rPr lang="en-US" sz="1200" kern="1200"/>
            <a:t> November 2027</a:t>
          </a:r>
        </a:p>
      </dsp:txBody>
      <dsp:txXfrm>
        <a:off x="8873782" y="887672"/>
        <a:ext cx="2337576" cy="1287996"/>
      </dsp:txXfrm>
    </dsp:sp>
    <dsp:sp modelId="{77140493-AEF0-4150-9087-AEE3BE9F8C04}">
      <dsp:nvSpPr>
        <dsp:cNvPr id="0" name=""/>
        <dsp:cNvSpPr/>
      </dsp:nvSpPr>
      <dsp:spPr>
        <a:xfrm>
          <a:off x="8873782" y="435133"/>
          <a:ext cx="2337576" cy="452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01600" bIns="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>
              <a:latin typeface="Calibri Light" panose="020F0302020204030204"/>
            </a:rPr>
            <a:t>Contract Start Date (All Lots)</a:t>
          </a:r>
          <a:endParaRPr lang="en-US" sz="1600" kern="1200"/>
        </a:p>
      </dsp:txBody>
      <dsp:txXfrm>
        <a:off x="8873782" y="435133"/>
        <a:ext cx="2337576" cy="452539"/>
      </dsp:txXfrm>
    </dsp:sp>
    <dsp:sp modelId="{379E8CF1-F8A4-4CF0-B57B-D812155D3568}">
      <dsp:nvSpPr>
        <dsp:cNvPr id="0" name=""/>
        <dsp:cNvSpPr/>
      </dsp:nvSpPr>
      <dsp:spPr>
        <a:xfrm>
          <a:off x="8647512" y="887672"/>
          <a:ext cx="0" cy="1287996"/>
        </a:xfrm>
        <a:prstGeom prst="line">
          <a:avLst/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BB58B5-8108-45B3-876A-641CE3ED02F7}">
      <dsp:nvSpPr>
        <dsp:cNvPr id="0" name=""/>
        <dsp:cNvSpPr/>
      </dsp:nvSpPr>
      <dsp:spPr>
        <a:xfrm>
          <a:off x="8605967" y="2134940"/>
          <a:ext cx="81457" cy="8145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DCBF97-B851-EA48-AC95-7DA38AA1995E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2D15D-B4ED-2749-B224-6599A06C5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0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2D15D-B4ED-2749-B224-6599A06C52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76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80B9B-B59F-D08E-F36D-D91889A78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0708D0-355B-EEFB-DE4D-D2263A4F1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747607-60B7-6F0A-1A62-E26192E18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BB187-40C3-6E00-365A-F1B8114B1B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2D15D-B4ED-2749-B224-6599A06C52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317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1A61D-C353-B28F-DB4B-FA00EE237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B0094A-A968-9293-DFBB-8FCBFCD07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F686C6-B636-231E-A0C0-5F065EEB9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61E67-998B-285B-EAD2-B11B2B28B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2D15D-B4ED-2749-B224-6599A06C520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01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45A1A-BE69-F115-1A3F-41EDCBC1E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828740-8C38-3787-4B1E-2640C2053D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59E520-7AC9-6A7D-7DDF-B3CCDE15DE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11E6D-152D-9FDE-AE20-E992C70AD4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2D15D-B4ED-2749-B224-6599A06C52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07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,Sans-Serif"/>
              <a:buNone/>
            </a:pP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2D15D-B4ED-2749-B224-6599A06C520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24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/>
              <a:buNone/>
            </a:pP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2D15D-B4ED-2749-B224-6599A06C520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20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2D15D-B4ED-2749-B224-6599A06C520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909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2D15D-B4ED-2749-B224-6599A06C520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82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7E00F3-55AA-4482-A04D-77EA723FD64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281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4442F4-C9DA-F557-3A89-C10BBB5B7D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19" t="9652" r="68593" b="76635"/>
          <a:stretch/>
        </p:blipFill>
        <p:spPr>
          <a:xfrm>
            <a:off x="838200" y="588477"/>
            <a:ext cx="3780295" cy="1246361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07EFD10D-39CE-AD26-5E07-C5F88B469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87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GB"/>
              <a:t>Click to edit Master title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5B63CA-FD2F-4940-1C10-F133345BFC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017734"/>
            <a:ext cx="10515600" cy="2010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6144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EA5D0-FE51-B2B4-BBE2-24D11C6F4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EFFD9-938A-BFBC-A195-38C53972FB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A793C9-7B58-AA2D-CE67-24CCD666A1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5603FA-9A66-E514-CDD3-FDF1CE37B1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031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5B8809-B5C7-3027-95FF-195E219EE54A}"/>
              </a:ext>
            </a:extLst>
          </p:cNvPr>
          <p:cNvSpPr/>
          <p:nvPr userDrawn="1"/>
        </p:nvSpPr>
        <p:spPr>
          <a:xfrm>
            <a:off x="0" y="6276814"/>
            <a:ext cx="12192000" cy="581186"/>
          </a:xfrm>
          <a:prstGeom prst="rect">
            <a:avLst/>
          </a:prstGeom>
          <a:solidFill>
            <a:srgbClr val="3399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90A9CC-B58B-8381-3B0B-5B2B700927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221131" y="6412385"/>
            <a:ext cx="1676401" cy="352625"/>
          </a:xfrm>
        </p:spPr>
        <p:txBody>
          <a:bodyPr>
            <a:normAutofit/>
          </a:bodyPr>
          <a:lstStyle>
            <a:lvl1pPr marL="0" indent="0" algn="r">
              <a:buNone/>
              <a:defRPr sz="16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nihe.gov.uk</a:t>
            </a:r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0D1675-488C-140D-2518-FFA56792D5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19" t="9652" r="68593" b="76635"/>
          <a:stretch/>
        </p:blipFill>
        <p:spPr>
          <a:xfrm>
            <a:off x="838200" y="588477"/>
            <a:ext cx="3780295" cy="1246361"/>
          </a:xfrm>
          <a:prstGeom prst="rect">
            <a:avLst/>
          </a:prstGeom>
        </p:spPr>
      </p:pic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97281BC9-C953-CA63-4DC6-4387A7354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87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16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3AA40-C3E9-F72C-1ABB-4F9040F36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653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FD423-D241-A7B7-F2E4-31D9FB529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139B39-A5B3-75A2-0348-9C023D3926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5919"/>
          <a:stretch/>
        </p:blipFill>
        <p:spPr>
          <a:xfrm>
            <a:off x="0" y="2235"/>
            <a:ext cx="12192000" cy="96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06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FCDAD-218B-9B3C-0D3D-5822D2925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F6737-5B3B-58D6-CBBB-4A912AFAE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481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9A073-531F-2E04-301B-750463BF0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44D0F-B8D8-3580-21B3-1A18E65D7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12033D-BFDD-1D33-21AC-79270FFEB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63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AAA98-72BA-EB1E-1581-CE14D0254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A1213-58FC-001D-970F-FF53C34D1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354C8A-7B2D-C0FA-4FF3-23B43AB34F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2D4C83-1111-5B22-6973-BAA739DEA0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32ABEE-F471-4BA4-F433-C31ED6C9AB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4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2F79D-F2CA-F794-3417-A5C9E497B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481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38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33376-87BB-A7D6-A5C0-B6C05476D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48865-BEDA-A510-4A99-C82AC1321A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7D081F-E082-A732-337E-C1C767DFB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2221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B5266-FD54-EABF-5156-B0A016CD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F6245A-79E4-A316-939A-A6B22F0F9B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F77A22-4271-5392-2889-8C79CD8E9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3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754773-E5B0-C2A6-5797-C2D061C73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05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839E7A-5D79-5170-0E32-3626E4363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78032"/>
            <a:ext cx="10515600" cy="337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7B253D-B0C6-20FF-D0D6-006310493547}"/>
              </a:ext>
            </a:extLst>
          </p:cNvPr>
          <p:cNvSpPr/>
          <p:nvPr userDrawn="1"/>
        </p:nvSpPr>
        <p:spPr>
          <a:xfrm>
            <a:off x="0" y="6276814"/>
            <a:ext cx="12192000" cy="581186"/>
          </a:xfrm>
          <a:prstGeom prst="rect">
            <a:avLst/>
          </a:prstGeom>
          <a:solidFill>
            <a:srgbClr val="3399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99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4446364-927C-C24A-6290-90E8B4ED81ED}"/>
              </a:ext>
            </a:extLst>
          </p:cNvPr>
          <p:cNvSpPr txBox="1">
            <a:spLocks/>
          </p:cNvSpPr>
          <p:nvPr userDrawn="1"/>
        </p:nvSpPr>
        <p:spPr>
          <a:xfrm>
            <a:off x="10221131" y="6412385"/>
            <a:ext cx="1676401" cy="3526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bg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nihe.gov.uk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7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procurement-act-2023-short-guides/suppliers-how-to-register-your-organisation-and-first-administrator-on-find-a-tender-in-three-easy-steps-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F37ED-16E1-9495-3F4E-A99CFCDA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394" y="2411980"/>
            <a:ext cx="10433406" cy="20584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>
                <a:solidFill>
                  <a:srgbClr val="002060"/>
                </a:solidFill>
                <a:latin typeface="Arial Black"/>
              </a:rPr>
              <a:t>Grounds Maintenance</a:t>
            </a:r>
            <a:br>
              <a:rPr lang="en-US"/>
            </a:br>
            <a:r>
              <a:rPr lang="en-US">
                <a:solidFill>
                  <a:srgbClr val="002060"/>
                </a:solidFill>
                <a:latin typeface="Arial Black"/>
              </a:rPr>
              <a:t>Market Engagement Event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89DC0-75C8-B24B-484B-CDCEC9D0F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053" y="4998820"/>
            <a:ext cx="4103670" cy="7326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solidFill>
                  <a:srgbClr val="002060"/>
                </a:solidFill>
                <a:latin typeface="Arial"/>
                <a:cs typeface="Arial"/>
              </a:rPr>
              <a:t>3</a:t>
            </a:r>
            <a:r>
              <a:rPr lang="en-US" sz="4000" baseline="30000">
                <a:solidFill>
                  <a:srgbClr val="002060"/>
                </a:solidFill>
                <a:latin typeface="Arial"/>
                <a:cs typeface="Arial"/>
              </a:rPr>
              <a:t>rd</a:t>
            </a:r>
            <a:r>
              <a:rPr lang="en-US" sz="4000">
                <a:solidFill>
                  <a:srgbClr val="002060"/>
                </a:solidFill>
                <a:latin typeface="Arial"/>
                <a:cs typeface="Arial"/>
              </a:rPr>
              <a:t> August 2026</a:t>
            </a:r>
          </a:p>
        </p:txBody>
      </p:sp>
    </p:spTree>
    <p:extLst>
      <p:ext uri="{BB962C8B-B14F-4D97-AF65-F5344CB8AC3E}">
        <p14:creationId xmlns:p14="http://schemas.microsoft.com/office/powerpoint/2010/main" val="3673634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60A2D-DF29-DC9E-1B96-153F6F60E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F5CD8F-7A78-1961-C2AA-D4381E210D7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04690675"/>
              </p:ext>
            </p:extLst>
          </p:nvPr>
        </p:nvGraphicFramePr>
        <p:xfrm>
          <a:off x="4672171" y="544530"/>
          <a:ext cx="6906804" cy="5622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AE9E3023-95FE-B545-86A8-0377D6E43515}"/>
              </a:ext>
            </a:extLst>
          </p:cNvPr>
          <p:cNvGrpSpPr/>
          <p:nvPr/>
        </p:nvGrpSpPr>
        <p:grpSpPr>
          <a:xfrm>
            <a:off x="750181" y="2273829"/>
            <a:ext cx="3286125" cy="1971675"/>
            <a:chOff x="0" y="26462"/>
            <a:chExt cx="3286125" cy="19716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274C5F8-ADBB-499A-310D-1DDE063E6DC0}"/>
                </a:ext>
              </a:extLst>
            </p:cNvPr>
            <p:cNvSpPr/>
            <p:nvPr/>
          </p:nvSpPr>
          <p:spPr>
            <a:xfrm>
              <a:off x="0" y="26462"/>
              <a:ext cx="3286125" cy="197167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6B078C-B443-D940-95A0-0CBE72A53B4D}"/>
                </a:ext>
              </a:extLst>
            </p:cNvPr>
            <p:cNvSpPr txBox="1"/>
            <p:nvPr/>
          </p:nvSpPr>
          <p:spPr>
            <a:xfrm>
              <a:off x="0" y="26462"/>
              <a:ext cx="3286125" cy="197167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400" kern="1200">
                  <a:solidFill>
                    <a:schemeClr val="tx1"/>
                  </a:solidFill>
                </a:rPr>
                <a:t>Features</a:t>
              </a:r>
              <a:endParaRPr lang="en-GB" sz="3400" kern="12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9696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0E2C4-E0CB-A227-F221-DAE7D1350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0AA1DD7-9893-5A58-1821-D8557FE5005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34037058"/>
              </p:ext>
            </p:extLst>
          </p:nvPr>
        </p:nvGraphicFramePr>
        <p:xfrm>
          <a:off x="4672171" y="544530"/>
          <a:ext cx="6906804" cy="5622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E455338E-0480-81DA-BEC0-DF3EB8D00CD6}"/>
              </a:ext>
            </a:extLst>
          </p:cNvPr>
          <p:cNvGrpSpPr/>
          <p:nvPr/>
        </p:nvGrpSpPr>
        <p:grpSpPr>
          <a:xfrm>
            <a:off x="750181" y="2273829"/>
            <a:ext cx="3286125" cy="1971675"/>
            <a:chOff x="0" y="26462"/>
            <a:chExt cx="3286125" cy="19716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81F38A5-E245-36D8-4F10-3A171AE71512}"/>
                </a:ext>
              </a:extLst>
            </p:cNvPr>
            <p:cNvSpPr/>
            <p:nvPr/>
          </p:nvSpPr>
          <p:spPr>
            <a:xfrm>
              <a:off x="0" y="26462"/>
              <a:ext cx="3286125" cy="197167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1C9AC6F-5CD0-2AA5-D8A6-25DC1E7D3A4B}"/>
                </a:ext>
              </a:extLst>
            </p:cNvPr>
            <p:cNvSpPr txBox="1"/>
            <p:nvPr/>
          </p:nvSpPr>
          <p:spPr>
            <a:xfrm>
              <a:off x="0" y="26462"/>
              <a:ext cx="3286125" cy="197167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400" kern="1200">
                  <a:solidFill>
                    <a:schemeClr val="tx1"/>
                  </a:solidFill>
                </a:rPr>
                <a:t>Planned Works</a:t>
              </a:r>
              <a:endParaRPr lang="en-GB" sz="4400" kern="12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119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7A392-5087-38CC-9122-7E79763AF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AB77954-AC6C-2E4D-729F-4C1C48904DB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25499818"/>
              </p:ext>
            </p:extLst>
          </p:nvPr>
        </p:nvGraphicFramePr>
        <p:xfrm>
          <a:off x="4672171" y="863029"/>
          <a:ext cx="6906804" cy="4345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7911252F-A9B1-7DF9-1325-3DF3F9206094}"/>
              </a:ext>
            </a:extLst>
          </p:cNvPr>
          <p:cNvGrpSpPr/>
          <p:nvPr/>
        </p:nvGrpSpPr>
        <p:grpSpPr>
          <a:xfrm>
            <a:off x="750181" y="2273829"/>
            <a:ext cx="3286125" cy="1971675"/>
            <a:chOff x="0" y="26462"/>
            <a:chExt cx="3286125" cy="1971675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3082118-92A7-1352-91FB-010E11A5A32A}"/>
                </a:ext>
              </a:extLst>
            </p:cNvPr>
            <p:cNvSpPr/>
            <p:nvPr/>
          </p:nvSpPr>
          <p:spPr>
            <a:xfrm>
              <a:off x="0" y="26462"/>
              <a:ext cx="3286125" cy="19716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4449E9-7CE0-B7C4-A354-10DCC592AB04}"/>
                </a:ext>
              </a:extLst>
            </p:cNvPr>
            <p:cNvSpPr txBox="1"/>
            <p:nvPr/>
          </p:nvSpPr>
          <p:spPr>
            <a:xfrm>
              <a:off x="0" y="26462"/>
              <a:ext cx="3286125" cy="197167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400" kern="1200">
                  <a:solidFill>
                    <a:schemeClr val="tx1"/>
                  </a:solidFill>
                </a:rPr>
                <a:t>Response Works</a:t>
              </a:r>
              <a:endParaRPr lang="en-GB" sz="3400" kern="12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6085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65CDA-5964-D476-8A0E-17920DD6D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6E35D-FD14-4104-E7D8-B6F849C3A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713" y="22788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5400" b="1">
                <a:solidFill>
                  <a:srgbClr val="002060"/>
                </a:solidFill>
                <a:latin typeface="Arial Black"/>
              </a:rPr>
              <a:t>Scale of Operation</a:t>
            </a:r>
          </a:p>
        </p:txBody>
      </p:sp>
    </p:spTree>
    <p:extLst>
      <p:ext uri="{BB962C8B-B14F-4D97-AF65-F5344CB8AC3E}">
        <p14:creationId xmlns:p14="http://schemas.microsoft.com/office/powerpoint/2010/main" val="4142520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ABF89D-86B7-0EBB-F24E-E91439DA2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Scale of Operation (June 2026) </a:t>
            </a:r>
            <a:b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Grass Area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2B6FAF-013B-25FD-4F41-8269A3F61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737" y="893135"/>
            <a:ext cx="7547189" cy="505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870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DF4803-C071-99AE-29C1-FC64FA70A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AF74C8-A4C5-C12E-BDEF-4CB0E6496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600">
                <a:solidFill>
                  <a:srgbClr val="FFFFFF"/>
                </a:solidFill>
                <a:latin typeface="+mj-lt"/>
              </a:rPr>
              <a:t>Scale of Operation (June 2026)</a:t>
            </a:r>
            <a:br>
              <a:rPr lang="en-US" sz="3600">
                <a:solidFill>
                  <a:srgbClr val="FFFFFF"/>
                </a:solidFill>
                <a:latin typeface="+mj-lt"/>
              </a:rPr>
            </a:br>
            <a:r>
              <a:rPr lang="en-US" sz="3600">
                <a:solidFill>
                  <a:srgbClr val="FFFFFF"/>
                </a:solidFill>
                <a:latin typeface="+mj-lt"/>
              </a:rPr>
              <a:t>Hard Areas </a:t>
            </a:r>
            <a:endParaRPr lang="en-GB" sz="360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84FE52-0DA1-D824-1261-9D136D598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323" y="554804"/>
            <a:ext cx="7560957" cy="541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38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C365F9-2623-4AF1-E9C4-BE5ECE940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AC3988-DF2F-DC4C-DAA7-333A24373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>
            <a:normAutofit/>
          </a:bodyPr>
          <a:lstStyle/>
          <a:p>
            <a:pPr algn="ctr"/>
            <a:r>
              <a:rPr lang="en-US" sz="3600">
                <a:solidFill>
                  <a:srgbClr val="FFFFFF"/>
                </a:solidFill>
                <a:latin typeface="+mj-lt"/>
              </a:rPr>
              <a:t>Scale of Operation (June 2026)</a:t>
            </a:r>
            <a:br>
              <a:rPr lang="en-US" sz="3600">
                <a:solidFill>
                  <a:srgbClr val="FFFFFF"/>
                </a:solidFill>
                <a:latin typeface="+mj-lt"/>
              </a:rPr>
            </a:br>
            <a:r>
              <a:rPr lang="en-US" sz="3600">
                <a:solidFill>
                  <a:srgbClr val="FFFFFF"/>
                </a:solidFill>
                <a:latin typeface="+mj-lt"/>
              </a:rPr>
              <a:t>Others </a:t>
            </a:r>
            <a:endParaRPr lang="en-GB" sz="360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5E2CDE-FD09-C0ED-D062-42D0E68B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175" y="452063"/>
            <a:ext cx="7424010" cy="562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47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27A5D-AD8C-5290-8F5B-DCBB0DC63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8493"/>
            <a:ext cx="10515600" cy="664842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accent1">
                    <a:lumMod val="75000"/>
                  </a:schemeClr>
                </a:solidFill>
              </a:rPr>
              <a:t>Estimated Contract Lot Values</a:t>
            </a:r>
            <a:endParaRPr lang="en-GB" sz="4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17798-117A-2707-4CE9-ABAE23994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33777"/>
            <a:ext cx="10515600" cy="1617702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These are estimated values only; which were created using:- </a:t>
            </a:r>
          </a:p>
          <a:p>
            <a:pPr marL="0" indent="0">
              <a:buNone/>
            </a:pPr>
            <a:endParaRPr lang="en-US" sz="1100"/>
          </a:p>
          <a:p>
            <a:pPr lvl="3">
              <a:buFont typeface="Wingdings" panose="05000000000000000000" pitchFamily="2" charset="2"/>
              <a:buChar char="Ø"/>
            </a:pPr>
            <a:r>
              <a:rPr lang="en-US" sz="2800"/>
              <a:t>Baseline – Estimated yearly spend on CT085 contract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sz="2800"/>
              <a:t>Estimated yearly uplifts for proposed 4-year contract term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sz="2800"/>
              <a:t>Proposed 10% contingency applied. </a:t>
            </a:r>
          </a:p>
          <a:p>
            <a:endParaRPr lang="en-US"/>
          </a:p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5EF94B-BF1D-2EE7-3DEC-3CBF11D5F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2030820"/>
            <a:ext cx="10644962" cy="207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725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DD1F7-F794-E134-88F5-95B45C4B5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9030"/>
            <a:ext cx="10515600" cy="620449"/>
          </a:xfrm>
        </p:spPr>
        <p:txBody>
          <a:bodyPr>
            <a:normAutofit fontScale="90000"/>
          </a:bodyPr>
          <a:lstStyle/>
          <a:p>
            <a:r>
              <a:rPr lang="en-US" sz="4000">
                <a:solidFill>
                  <a:schemeClr val="accent1">
                    <a:lumMod val="75000"/>
                  </a:schemeClr>
                </a:solidFill>
              </a:rPr>
              <a:t>Payments</a:t>
            </a:r>
            <a:endParaRPr lang="en-GB" sz="4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346AF7-707E-2B23-64B3-750E99266453}"/>
              </a:ext>
            </a:extLst>
          </p:cNvPr>
          <p:cNvSpPr txBox="1"/>
          <p:nvPr/>
        </p:nvSpPr>
        <p:spPr>
          <a:xfrm>
            <a:off x="838198" y="1654139"/>
            <a:ext cx="10515600" cy="324663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en-GB" sz="2200"/>
              <a:t>Payments are processed each month for Planned and Response works in line with NEC 4 contract payment processes.  </a:t>
            </a:r>
          </a:p>
          <a:p>
            <a:endParaRPr lang="en-GB" sz="2200"/>
          </a:p>
          <a:p>
            <a:r>
              <a:rPr lang="en-GB" sz="2200" b="1"/>
              <a:t>Response </a:t>
            </a:r>
            <a:r>
              <a:rPr lang="en-GB" sz="2200"/>
              <a:t>payments are made monthly for works financially complete within that payment period.  </a:t>
            </a:r>
          </a:p>
          <a:p>
            <a:r>
              <a:rPr lang="en-GB" sz="2200"/>
              <a:t> </a:t>
            </a:r>
          </a:p>
          <a:p>
            <a:r>
              <a:rPr lang="en-GB" sz="2200"/>
              <a:t>Due to the seasonal nature of the </a:t>
            </a:r>
            <a:r>
              <a:rPr lang="en-GB" sz="2200" b="1"/>
              <a:t>Planned</a:t>
            </a:r>
            <a:r>
              <a:rPr lang="en-GB" sz="2200"/>
              <a:t> works, the payment process in the current contracts reflects the seasonal workload. Planned payments are being made in 24</a:t>
            </a:r>
            <a:r>
              <a:rPr lang="en-GB" sz="2200" baseline="30000"/>
              <a:t>th</a:t>
            </a:r>
            <a:r>
              <a:rPr lang="en-GB" sz="2200"/>
              <a:t>’s of the overall annual value of the Planned works as set out in the table below:-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EE19BB1-BB4B-6429-8B81-6A362E2D1D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410603"/>
              </p:ext>
            </p:extLst>
          </p:nvPr>
        </p:nvGraphicFramePr>
        <p:xfrm>
          <a:off x="926743" y="5007515"/>
          <a:ext cx="10502900" cy="1129665"/>
        </p:xfrm>
        <a:graphic>
          <a:graphicData uri="http://schemas.openxmlformats.org/drawingml/2006/table">
            <a:tbl>
              <a:tblPr/>
              <a:tblGrid>
                <a:gridCol w="1206500">
                  <a:extLst>
                    <a:ext uri="{9D8B030D-6E8A-4147-A177-3AD203B41FA5}">
                      <a16:colId xmlns:a16="http://schemas.microsoft.com/office/drawing/2014/main" val="3290656934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768646107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002448493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273084297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940416264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1778900261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368280421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843270092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011979305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4225580438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3804862766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3520677206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291302229"/>
                    </a:ext>
                  </a:extLst>
                </a:gridCol>
              </a:tblGrid>
              <a:tr h="57277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Feb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428557"/>
                  </a:ext>
                </a:extLst>
              </a:tr>
              <a:tr h="55689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  <a:r>
                        <a:rPr lang="en-GB" sz="20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ths</a:t>
                      </a:r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951" marR="7951" marT="795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986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1337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8A570-8F6F-97F2-3503-A70444DBA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893"/>
            <a:ext cx="10515600" cy="791110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chemeClr val="accent1">
                    <a:lumMod val="75000"/>
                  </a:schemeClr>
                </a:solidFill>
              </a:rPr>
              <a:t>Contract Management KPIs</a:t>
            </a:r>
            <a:endParaRPr lang="en-GB" sz="400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29D46E9-F272-F680-5146-2BA047C9D2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2339035"/>
              </p:ext>
            </p:extLst>
          </p:nvPr>
        </p:nvGraphicFramePr>
        <p:xfrm>
          <a:off x="339047" y="2075380"/>
          <a:ext cx="11774184" cy="4613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B04D8F2-F255-DC0F-3F3C-39822BBE5C8A}"/>
              </a:ext>
            </a:extLst>
          </p:cNvPr>
          <p:cNvSpPr txBox="1"/>
          <p:nvPr/>
        </p:nvSpPr>
        <p:spPr>
          <a:xfrm>
            <a:off x="986317" y="1880173"/>
            <a:ext cx="10130319" cy="431514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BE2669-2A11-9813-44B4-DCCFEAAB4086}"/>
              </a:ext>
            </a:extLst>
          </p:cNvPr>
          <p:cNvSpPr txBox="1"/>
          <p:nvPr/>
        </p:nvSpPr>
        <p:spPr>
          <a:xfrm>
            <a:off x="917823" y="1649003"/>
            <a:ext cx="10130319" cy="565079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US" sz="2400"/>
              <a:t>The KPIs will cover the following themes:-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164245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95214E6-E849-5351-5C1E-7695A8D9DBED}"/>
              </a:ext>
            </a:extLst>
          </p:cNvPr>
          <p:cNvSpPr/>
          <p:nvPr/>
        </p:nvSpPr>
        <p:spPr>
          <a:xfrm>
            <a:off x="722584" y="543594"/>
            <a:ext cx="9654822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Welcome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Thank you for attending the event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Introductions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Refreshments / Housekeeping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Opportunity for questions/feedback at the end of the presentation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/>
              <a:t>Menti Quiz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/>
          </a:p>
          <a:p>
            <a:endParaRPr lang="en-US" sz="300"/>
          </a:p>
          <a:p>
            <a:endParaRPr lang="en-US" sz="1000"/>
          </a:p>
          <a:p>
            <a:pPr>
              <a:spcBef>
                <a:spcPct val="0"/>
              </a:spcBef>
            </a:pPr>
            <a:r>
              <a:rPr lang="en-US" b="1"/>
              <a:t>Disclaimer –</a:t>
            </a:r>
            <a:r>
              <a:rPr lang="en-US"/>
              <a:t> </a:t>
            </a:r>
            <a:r>
              <a:rPr lang="en-GB"/>
              <a:t>NIHE reserves the right to change the procurement strategy, process, timeline etc. at it’s discretion before tender is advertised.</a:t>
            </a:r>
          </a:p>
        </p:txBody>
      </p:sp>
    </p:spTree>
    <p:extLst>
      <p:ext uri="{BB962C8B-B14F-4D97-AF65-F5344CB8AC3E}">
        <p14:creationId xmlns:p14="http://schemas.microsoft.com/office/powerpoint/2010/main" val="221155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0FA69-67F7-0046-121E-F48B7A2FB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143" y="903507"/>
            <a:ext cx="11694542" cy="13255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2060"/>
                </a:solidFill>
                <a:latin typeface="Arial"/>
                <a:cs typeface="Arial"/>
              </a:rPr>
              <a:t>Publishing Contract Performance Information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38634-89BC-7E57-8A6C-842CEE013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41" y="1967446"/>
            <a:ext cx="12195969" cy="4418630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r>
              <a:rPr lang="en-GB" b="1">
                <a:latin typeface="Arial"/>
                <a:cs typeface="Arial"/>
              </a:rPr>
              <a:t>Annual KPI Performance Reporting</a:t>
            </a:r>
            <a:endParaRPr lang="en-US" b="1">
              <a:latin typeface="Arial"/>
              <a:cs typeface="Arial"/>
            </a:endParaRPr>
          </a:p>
          <a:p>
            <a:pPr lvl="2"/>
            <a:r>
              <a:rPr lang="en-GB" sz="2400">
                <a:latin typeface="Arial"/>
                <a:cs typeface="Arial"/>
              </a:rPr>
              <a:t>Applies to Public Contracts </a:t>
            </a:r>
            <a:r>
              <a:rPr lang="en-GB" sz="2400" b="1">
                <a:solidFill>
                  <a:srgbClr val="002060"/>
                </a:solidFill>
                <a:latin typeface="Arial"/>
                <a:cs typeface="Arial"/>
              </a:rPr>
              <a:t>over £5m where KPIs are required</a:t>
            </a:r>
            <a:endParaRPr lang="en-US" sz="2400">
              <a:solidFill>
                <a:srgbClr val="002060"/>
              </a:solidFill>
              <a:latin typeface="Arial"/>
              <a:cs typeface="Arial"/>
            </a:endParaRPr>
          </a:p>
          <a:p>
            <a:pPr lvl="2"/>
            <a:r>
              <a:rPr lang="en-GB" sz="2400">
                <a:solidFill>
                  <a:srgbClr val="000000"/>
                </a:solidFill>
                <a:latin typeface="Arial"/>
                <a:cs typeface="Arial"/>
              </a:rPr>
              <a:t>Report</a:t>
            </a:r>
            <a:r>
              <a:rPr lang="en-GB" sz="2400">
                <a:latin typeface="Arial"/>
                <a:cs typeface="Arial"/>
              </a:rPr>
              <a:t> against the </a:t>
            </a:r>
            <a:r>
              <a:rPr lang="en-GB" sz="2400" b="1">
                <a:solidFill>
                  <a:srgbClr val="002060"/>
                </a:solidFill>
                <a:latin typeface="Arial"/>
                <a:cs typeface="Arial"/>
              </a:rPr>
              <a:t>3 material KPIs</a:t>
            </a:r>
            <a:endParaRPr lang="en-US" sz="2400">
              <a:solidFill>
                <a:srgbClr val="002060"/>
              </a:solidFill>
              <a:latin typeface="Arial"/>
              <a:cs typeface="Arial"/>
            </a:endParaRPr>
          </a:p>
          <a:p>
            <a:pPr lvl="2"/>
            <a:endParaRPr lang="en-GB" b="1">
              <a:solidFill>
                <a:srgbClr val="002060"/>
              </a:solidFill>
              <a:latin typeface="Arial"/>
              <a:cs typeface="Arial"/>
            </a:endParaRPr>
          </a:p>
          <a:p>
            <a:pPr lvl="1"/>
            <a:r>
              <a:rPr lang="en-GB" b="1">
                <a:latin typeface="Arial"/>
                <a:cs typeface="Arial"/>
              </a:rPr>
              <a:t> Breach or Poor Performance Reporting</a:t>
            </a:r>
          </a:p>
          <a:p>
            <a:pPr lvl="2"/>
            <a:r>
              <a:rPr lang="en-GB" sz="2400">
                <a:latin typeface="Arial"/>
                <a:cs typeface="Arial"/>
              </a:rPr>
              <a:t>Applies to most Public Contracts</a:t>
            </a:r>
            <a:endParaRPr lang="en-GB" sz="2400" b="1">
              <a:solidFill>
                <a:srgbClr val="002060"/>
              </a:solidFill>
              <a:latin typeface="Arial"/>
              <a:cs typeface="Arial"/>
            </a:endParaRPr>
          </a:p>
          <a:p>
            <a:pPr lvl="2"/>
            <a:r>
              <a:rPr lang="en-GB" sz="2400">
                <a:latin typeface="Arial"/>
                <a:cs typeface="Arial"/>
              </a:rPr>
              <a:t>Relates to performance of </a:t>
            </a:r>
            <a:r>
              <a:rPr lang="en-GB" sz="2400" b="1">
                <a:solidFill>
                  <a:srgbClr val="002060"/>
                </a:solidFill>
                <a:latin typeface="Arial"/>
                <a:cs typeface="Arial"/>
              </a:rPr>
              <a:t>entire contract</a:t>
            </a:r>
            <a:r>
              <a:rPr lang="en-GB" sz="2400">
                <a:latin typeface="Arial"/>
                <a:cs typeface="Arial"/>
              </a:rPr>
              <a:t>, not just the 3 material KPIs</a:t>
            </a:r>
            <a:endParaRPr lang="en-GB" sz="2400" b="1">
              <a:solidFill>
                <a:srgbClr val="000000"/>
              </a:solidFill>
              <a:latin typeface="Arial"/>
              <a:cs typeface="Arial"/>
            </a:endParaRPr>
          </a:p>
          <a:p>
            <a:pPr lvl="2"/>
            <a:r>
              <a:rPr lang="en-GB" sz="2200">
                <a:solidFill>
                  <a:srgbClr val="242424"/>
                </a:solidFill>
                <a:latin typeface="Arial"/>
                <a:cs typeface="Arial"/>
              </a:rPr>
              <a:t>Where a breach results in </a:t>
            </a:r>
            <a:r>
              <a:rPr lang="en-GB" sz="2200" b="1">
                <a:solidFill>
                  <a:srgbClr val="002060"/>
                </a:solidFill>
                <a:latin typeface="Arial"/>
                <a:cs typeface="Arial"/>
              </a:rPr>
              <a:t>p</a:t>
            </a:r>
            <a:r>
              <a:rPr lang="en-GB" sz="2400" b="1">
                <a:solidFill>
                  <a:srgbClr val="002060"/>
                </a:solidFill>
                <a:latin typeface="Arial"/>
                <a:cs typeface="Arial"/>
              </a:rPr>
              <a:t>artial termination</a:t>
            </a:r>
            <a:r>
              <a:rPr lang="en-GB" sz="2400">
                <a:solidFill>
                  <a:srgbClr val="242424"/>
                </a:solidFill>
                <a:latin typeface="Arial"/>
                <a:cs typeface="Arial"/>
              </a:rPr>
              <a:t>, </a:t>
            </a:r>
            <a:r>
              <a:rPr lang="en-GB" sz="2400" b="1">
                <a:solidFill>
                  <a:srgbClr val="002060"/>
                </a:solidFill>
                <a:latin typeface="Arial"/>
                <a:cs typeface="Arial"/>
              </a:rPr>
              <a:t>award of damages</a:t>
            </a:r>
            <a:r>
              <a:rPr lang="en-GB" sz="2400">
                <a:solidFill>
                  <a:srgbClr val="242424"/>
                </a:solidFill>
                <a:latin typeface="Arial"/>
                <a:cs typeface="Arial"/>
              </a:rPr>
              <a:t> or </a:t>
            </a:r>
            <a:r>
              <a:rPr lang="en-GB" sz="2400" b="1">
                <a:solidFill>
                  <a:srgbClr val="002060"/>
                </a:solidFill>
                <a:latin typeface="Arial"/>
                <a:cs typeface="Arial"/>
              </a:rPr>
              <a:t>settlement agreement.</a:t>
            </a:r>
            <a:endParaRPr lang="en-GB" sz="2200" b="1">
              <a:solidFill>
                <a:srgbClr val="002060"/>
              </a:solidFill>
              <a:latin typeface="Arial"/>
              <a:cs typeface="Arial"/>
            </a:endParaRPr>
          </a:p>
          <a:p>
            <a:pPr lvl="2"/>
            <a:r>
              <a:rPr lang="en-GB" sz="2200" b="1">
                <a:solidFill>
                  <a:srgbClr val="002060"/>
                </a:solidFill>
                <a:latin typeface="Arial"/>
                <a:cs typeface="Arial"/>
              </a:rPr>
              <a:t>Poor performance </a:t>
            </a:r>
            <a:r>
              <a:rPr lang="en-GB" sz="2200">
                <a:solidFill>
                  <a:srgbClr val="242424"/>
                </a:solidFill>
                <a:latin typeface="Arial"/>
                <a:cs typeface="Arial"/>
              </a:rPr>
              <a:t>where the Supplier has been given an opportunity to improve but fails to do so </a:t>
            </a:r>
            <a:endParaRPr lang="en-GB" sz="2200"/>
          </a:p>
          <a:p>
            <a:pPr lvl="2"/>
            <a:endParaRPr lang="en-GB" sz="2400">
              <a:latin typeface="Arial"/>
              <a:cs typeface="Arial"/>
            </a:endParaRPr>
          </a:p>
          <a:p>
            <a:endParaRPr lang="en-GB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8577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9D3D7-4CA4-913F-FA91-41734E861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6536"/>
            <a:ext cx="10965542" cy="1325563"/>
          </a:xfrm>
        </p:spPr>
        <p:txBody>
          <a:bodyPr/>
          <a:lstStyle/>
          <a:p>
            <a:r>
              <a:rPr lang="en-GB">
                <a:solidFill>
                  <a:srgbClr val="002060"/>
                </a:solidFill>
                <a:latin typeface="Arial"/>
                <a:cs typeface="Arial"/>
              </a:rPr>
              <a:t>In Preparation for Bidding </a:t>
            </a:r>
            <a:br>
              <a:rPr lang="en-GB">
                <a:latin typeface="Arial"/>
                <a:cs typeface="Arial"/>
              </a:rPr>
            </a:br>
            <a:r>
              <a:rPr lang="en-GB" i="1">
                <a:solidFill>
                  <a:srgbClr val="C1D6FF"/>
                </a:solidFill>
                <a:latin typeface="Arial"/>
                <a:cs typeface="Arial"/>
              </a:rPr>
              <a:t>System Registrations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88D93-A10E-7057-3CDD-57AAE335A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8032"/>
            <a:ext cx="10965542" cy="33740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800">
                <a:latin typeface="Arial"/>
                <a:cs typeface="Arial"/>
              </a:rPr>
              <a:t>You must register on both of the following platforms to participate in the competition:</a:t>
            </a:r>
            <a:endParaRPr lang="en-US" sz="2400">
              <a:solidFill>
                <a:srgbClr val="C55A11"/>
              </a:solidFill>
            </a:endParaRP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1800" b="1" err="1">
                <a:solidFill>
                  <a:srgbClr val="002060"/>
                </a:solidFill>
                <a:latin typeface="Arial"/>
                <a:cs typeface="Arial"/>
              </a:rPr>
              <a:t>eTendersNI</a:t>
            </a:r>
            <a:r>
              <a:rPr lang="en-US" sz="1800" i="1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800100" lvl="1" indent="-342900">
              <a:lnSpc>
                <a:spcPct val="150000"/>
              </a:lnSpc>
              <a:spcBef>
                <a:spcPts val="0"/>
              </a:spcBef>
              <a:buFont typeface="Courier New" panose="020B0604020202020204" pitchFamily="34" charset="0"/>
              <a:buChar char="o"/>
            </a:pPr>
            <a:r>
              <a:rPr lang="en-US" sz="1800" b="1">
                <a:solidFill>
                  <a:srgbClr val="002060"/>
                </a:solidFill>
                <a:latin typeface="Arial"/>
                <a:cs typeface="Arial"/>
              </a:rPr>
              <a:t>Find a Tender / Central Digital </a:t>
            </a:r>
            <a:r>
              <a:rPr lang="en-US" sz="1800" b="1" err="1">
                <a:solidFill>
                  <a:srgbClr val="002060"/>
                </a:solidFill>
                <a:latin typeface="Arial"/>
                <a:cs typeface="Arial"/>
              </a:rPr>
              <a:t>Platfo</a:t>
            </a:r>
            <a:r>
              <a:rPr lang="en-US" sz="1800" b="1">
                <a:solidFill>
                  <a:srgbClr val="002060"/>
                </a:solidFill>
                <a:latin typeface="Arial"/>
                <a:cs typeface="Arial"/>
              </a:rPr>
              <a:t>rm</a:t>
            </a:r>
            <a:endParaRPr lang="en-US" sz="1800">
              <a:solidFill>
                <a:srgbClr val="002060"/>
              </a:solidFill>
              <a:latin typeface="Arial"/>
              <a:cs typeface="Arial"/>
            </a:endParaRPr>
          </a:p>
          <a:p>
            <a:pPr marL="1257300" lvl="2">
              <a:lnSpc>
                <a:spcPct val="15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en-US" sz="1800" i="1">
                <a:latin typeface="Arial"/>
                <a:cs typeface="Arial"/>
              </a:rPr>
              <a:t>You must also populate your Find a Tender account with your </a:t>
            </a:r>
            <a:r>
              <a:rPr lang="en-US" sz="1800" b="1" i="1">
                <a:latin typeface="Arial"/>
                <a:cs typeface="Arial"/>
              </a:rPr>
              <a:t>Supplier Information</a:t>
            </a:r>
          </a:p>
          <a:p>
            <a:pPr marL="34290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800">
                <a:latin typeface="Arial"/>
                <a:cs typeface="Arial"/>
              </a:rPr>
              <a:t>How to register on Find a Tender: </a:t>
            </a:r>
            <a:r>
              <a:rPr lang="en-US" sz="1800">
                <a:latin typeface="Arial"/>
                <a:cs typeface="Arial"/>
                <a:hlinkClick r:id="rId3"/>
              </a:rPr>
              <a:t>https://www.gov.uk/government/publications/procurement-act-2023-short-guides/suppliers-how-to-register-your-organisation-and-first-administrator-on-find-a-tender-in-three-easy-steps-html</a:t>
            </a:r>
            <a:endParaRPr lang="en-US" sz="1800"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800">
                <a:latin typeface="Arial"/>
                <a:cs typeface="Arial"/>
              </a:rPr>
              <a:t>You should also register with </a:t>
            </a:r>
            <a:r>
              <a:rPr lang="en-US" sz="1800" b="1">
                <a:solidFill>
                  <a:srgbClr val="002060"/>
                </a:solidFill>
                <a:latin typeface="Arial"/>
                <a:cs typeface="Arial"/>
              </a:rPr>
              <a:t>Constructionline</a:t>
            </a:r>
            <a:r>
              <a:rPr lang="en-US" sz="1800">
                <a:latin typeface="Arial"/>
                <a:cs typeface="Arial"/>
              </a:rPr>
              <a:t> to facilitate the Financial Capability Assessment.</a:t>
            </a:r>
          </a:p>
        </p:txBody>
      </p:sp>
    </p:spTree>
    <p:extLst>
      <p:ext uri="{BB962C8B-B14F-4D97-AF65-F5344CB8AC3E}">
        <p14:creationId xmlns:p14="http://schemas.microsoft.com/office/powerpoint/2010/main" val="3861982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ED7AD-F3C5-0289-61DA-0A52B81AF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1438F-95DA-09D4-D3A4-33C7F03E3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2060"/>
                </a:solidFill>
                <a:latin typeface="Arial"/>
                <a:cs typeface="Arial"/>
              </a:rPr>
              <a:t>Indicative Evaluation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CEF0E-D100-F602-16E8-F82610DE0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0661"/>
            <a:ext cx="11342913" cy="375142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700" b="1" u="sng">
                <a:solidFill>
                  <a:srgbClr val="0B0C0C"/>
                </a:solidFill>
                <a:latin typeface="Arial"/>
                <a:cs typeface="Arial"/>
              </a:rPr>
              <a:t>Conditions of Participation </a:t>
            </a:r>
            <a:endParaRPr lang="en-US" sz="1700" b="1" u="sng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700">
              <a:solidFill>
                <a:srgbClr val="0B0C0C"/>
              </a:solidFill>
              <a:latin typeface="Arial"/>
              <a:cs typeface="Arial"/>
            </a:endParaRPr>
          </a:p>
          <a:p>
            <a:pPr lvl="1" indent="-342900">
              <a:lnSpc>
                <a:spcPct val="100000"/>
              </a:lnSpc>
              <a:spcBef>
                <a:spcPts val="0"/>
              </a:spcBef>
            </a:pPr>
            <a:r>
              <a:rPr lang="en-GB" sz="1700" b="1">
                <a:solidFill>
                  <a:srgbClr val="002060"/>
                </a:solidFill>
                <a:latin typeface="Arial"/>
                <a:cs typeface="Arial"/>
              </a:rPr>
              <a:t>Financial Capability</a:t>
            </a:r>
            <a:r>
              <a:rPr lang="en-GB" sz="1700">
                <a:solidFill>
                  <a:srgbClr val="000000"/>
                </a:solidFill>
                <a:latin typeface="Arial"/>
                <a:cs typeface="Arial"/>
              </a:rPr>
              <a:t>: Constructionline Notation Value of a permitted Work Category at least equal to the threshold set in the PSQ1.</a:t>
            </a:r>
            <a:endParaRPr lang="en-GB" sz="1700">
              <a:solidFill>
                <a:srgbClr val="000000"/>
              </a:solidFill>
            </a:endParaRPr>
          </a:p>
          <a:p>
            <a:pPr lvl="1" indent="-342900">
              <a:lnSpc>
                <a:spcPct val="100000"/>
              </a:lnSpc>
              <a:spcBef>
                <a:spcPts val="0"/>
              </a:spcBef>
            </a:pPr>
            <a:r>
              <a:rPr lang="en-GB" sz="1700" b="1">
                <a:solidFill>
                  <a:srgbClr val="002060"/>
                </a:solidFill>
                <a:latin typeface="Arial"/>
                <a:cs typeface="Arial"/>
              </a:rPr>
              <a:t>Technical Ability</a:t>
            </a:r>
            <a:r>
              <a:rPr lang="en-GB" sz="1700">
                <a:solidFill>
                  <a:srgbClr val="000000"/>
                </a:solidFill>
                <a:latin typeface="Arial"/>
                <a:cs typeface="Arial"/>
              </a:rPr>
              <a:t>: Provision of 2 contracts demonstrating previous experience satisfying the criteria set in the PSQ1.</a:t>
            </a:r>
            <a:endParaRPr lang="en-US" sz="1700">
              <a:solidFill>
                <a:srgbClr val="0B0C0C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700">
              <a:solidFill>
                <a:srgbClr val="0B0C0C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700" b="1" u="sng">
                <a:solidFill>
                  <a:srgbClr val="0B0C0C"/>
                </a:solidFill>
                <a:latin typeface="Arial"/>
                <a:cs typeface="Arial"/>
              </a:rPr>
              <a:t>Award Criteria</a:t>
            </a:r>
            <a:endParaRPr lang="en-US" sz="1700" b="1" u="sng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700" b="1" u="sng">
              <a:solidFill>
                <a:srgbClr val="0B0C0C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700">
                <a:solidFill>
                  <a:srgbClr val="0B0C0C"/>
                </a:solidFill>
                <a:latin typeface="Arial"/>
                <a:cs typeface="Arial"/>
              </a:rPr>
              <a:t>Proposed award criteria: </a:t>
            </a:r>
            <a:r>
              <a:rPr lang="en-US" sz="1700" b="1">
                <a:solidFill>
                  <a:srgbClr val="002060"/>
                </a:solidFill>
                <a:latin typeface="Arial"/>
                <a:cs typeface="Arial"/>
              </a:rPr>
              <a:t>70% Price, 30% Quality</a:t>
            </a:r>
            <a:r>
              <a:rPr lang="en-US" sz="1700">
                <a:solidFill>
                  <a:srgbClr val="0B0C0C"/>
                </a:solidFill>
                <a:latin typeface="Arial"/>
                <a:cs typeface="Arial"/>
              </a:rPr>
              <a:t> (At least </a:t>
            </a:r>
            <a:r>
              <a:rPr lang="en-US" sz="1700" b="1">
                <a:solidFill>
                  <a:srgbClr val="002060"/>
                </a:solidFill>
                <a:latin typeface="Arial"/>
                <a:cs typeface="Arial"/>
              </a:rPr>
              <a:t>10%</a:t>
            </a:r>
            <a:r>
              <a:rPr lang="en-US" sz="1700">
                <a:solidFill>
                  <a:srgbClr val="0B0C0C"/>
                </a:solidFill>
                <a:latin typeface="Arial"/>
                <a:cs typeface="Arial"/>
              </a:rPr>
              <a:t> of the award criteria will be allocated to </a:t>
            </a:r>
            <a:r>
              <a:rPr lang="en-US" sz="1700" b="1">
                <a:solidFill>
                  <a:srgbClr val="002060"/>
                </a:solidFill>
                <a:latin typeface="Arial"/>
                <a:cs typeface="Arial"/>
              </a:rPr>
              <a:t>Social Value</a:t>
            </a:r>
            <a:r>
              <a:rPr lang="en-US" sz="1700">
                <a:latin typeface="Arial"/>
                <a:cs typeface="Arial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700">
                <a:solidFill>
                  <a:srgbClr val="0B0C0C"/>
                </a:solidFill>
                <a:latin typeface="Arial"/>
                <a:cs typeface="Arial"/>
              </a:rPr>
              <a:t>Traditional written method statement responses are not expected to be used.  Quality Evaluation expected to involve:</a:t>
            </a:r>
            <a:endParaRPr lang="en-US"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600" b="1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  <a:p>
            <a:pPr marL="685800" lvl="2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en-GB" sz="1700" b="1">
                <a:solidFill>
                  <a:srgbClr val="002060"/>
                </a:solidFill>
                <a:latin typeface="Arial"/>
                <a:cs typeface="Arial"/>
              </a:rPr>
              <a:t>Supplier Presentation 1</a:t>
            </a:r>
            <a:r>
              <a:rPr lang="en-GB" sz="1700">
                <a:solidFill>
                  <a:srgbClr val="0B0C0C"/>
                </a:solidFill>
                <a:latin typeface="Arial"/>
                <a:cs typeface="Arial"/>
              </a:rPr>
              <a:t>: </a:t>
            </a:r>
            <a:r>
              <a:rPr lang="en-GB" sz="1700" i="1">
                <a:solidFill>
                  <a:srgbClr val="0B0C0C"/>
                </a:solidFill>
                <a:latin typeface="Arial"/>
                <a:cs typeface="Arial"/>
              </a:rPr>
              <a:t>(Topic to be determined)</a:t>
            </a:r>
          </a:p>
          <a:p>
            <a:pPr marL="685800" lvl="2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en-GB" sz="1700" b="1">
                <a:solidFill>
                  <a:srgbClr val="002060"/>
                </a:solidFill>
                <a:latin typeface="Arial"/>
                <a:cs typeface="Arial"/>
              </a:rPr>
              <a:t>Supplier Presentation 2</a:t>
            </a:r>
            <a:r>
              <a:rPr lang="en-GB" sz="1700">
                <a:solidFill>
                  <a:srgbClr val="0B0C0C"/>
                </a:solidFill>
                <a:latin typeface="Arial"/>
                <a:cs typeface="Arial"/>
              </a:rPr>
              <a:t>: Social Value: How you will deliver the relevant initiatives within your Social Value Delivery Plan</a:t>
            </a:r>
          </a:p>
          <a:p>
            <a:pPr marL="685800" lvl="2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en-GB" sz="1700" b="1">
                <a:solidFill>
                  <a:srgbClr val="002060"/>
                </a:solidFill>
                <a:latin typeface="Arial"/>
                <a:cs typeface="Arial"/>
              </a:rPr>
              <a:t>Social Value Deliver Plan</a:t>
            </a:r>
            <a:r>
              <a:rPr lang="en-GB" sz="1700">
                <a:solidFill>
                  <a:srgbClr val="0B0C0C"/>
                </a:solidFill>
                <a:latin typeface="Arial"/>
                <a:cs typeface="Arial"/>
              </a:rPr>
              <a:t>: Submission by the Tender Submission Deadline</a:t>
            </a:r>
          </a:p>
          <a:p>
            <a:pPr marL="4572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b="1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  <a:p>
            <a:pPr marL="571500" lvl="1" indent="-114300">
              <a:lnSpc>
                <a:spcPct val="100000"/>
              </a:lnSpc>
              <a:spcBef>
                <a:spcPts val="0"/>
              </a:spcBef>
            </a:pPr>
            <a:endParaRPr lang="en-GB" sz="1600">
              <a:solidFill>
                <a:srgbClr val="0B0C0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549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B5776-A390-1BC6-B36C-9BBC5C4B8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2060"/>
                </a:solidFill>
                <a:latin typeface="Arial"/>
                <a:cs typeface="Arial"/>
              </a:rPr>
              <a:t>Indicative Timeline</a:t>
            </a:r>
            <a:endParaRPr lang="en-US">
              <a:solidFill>
                <a:srgbClr val="002060"/>
              </a:solidFill>
              <a:latin typeface="Arial"/>
              <a:cs typeface="Arial"/>
            </a:endParaRPr>
          </a:p>
        </p:txBody>
      </p:sp>
      <p:graphicFrame>
        <p:nvGraphicFramePr>
          <p:cNvPr id="7" name="Diagram 6" descr="Placeholder Timeline&#10;">
            <a:extLst>
              <a:ext uri="{FF2B5EF4-FFF2-40B4-BE49-F238E27FC236}">
                <a16:creationId xmlns:a16="http://schemas.microsoft.com/office/drawing/2014/main" id="{56AF6749-26E8-08B1-C47C-FA6E954E5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1316259"/>
              </p:ext>
            </p:extLst>
          </p:nvPr>
        </p:nvGraphicFramePr>
        <p:xfrm>
          <a:off x="474330" y="2088571"/>
          <a:ext cx="1124038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7265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56EF7-46C6-307E-7791-920078B3E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976" y="2052756"/>
            <a:ext cx="10515600" cy="801649"/>
          </a:xfrm>
        </p:spPr>
        <p:txBody>
          <a:bodyPr/>
          <a:lstStyle/>
          <a:p>
            <a:pPr algn="ctr"/>
            <a:r>
              <a:rPr lang="en-GB"/>
              <a:t>Any 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24EAB-94F3-5653-2477-6469BE29E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281" y="4003595"/>
            <a:ext cx="10515600" cy="11439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GB" sz="3200">
                <a:latin typeface="Arial"/>
                <a:cs typeface="Arial"/>
              </a:rPr>
              <a:t>The information contained within this presentation is indicative only and subject to change.</a:t>
            </a: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3118166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9EDD6-B579-D88F-4AA1-62A9990C2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732" y="2003461"/>
            <a:ext cx="10608068" cy="3544584"/>
          </a:xfrm>
        </p:spPr>
        <p:txBody>
          <a:bodyPr>
            <a:normAutofit fontScale="85000" lnSpcReduction="20000"/>
          </a:bodyPr>
          <a:lstStyle/>
          <a:p>
            <a:r>
              <a:rPr lang="en-US" sz="3200"/>
              <a:t>Before we close the session, we want to hear from you.</a:t>
            </a:r>
          </a:p>
          <a:p>
            <a:pPr marL="0" indent="0">
              <a:buNone/>
            </a:pPr>
            <a:r>
              <a:rPr lang="en-US" sz="3200"/>
              <a:t> </a:t>
            </a:r>
          </a:p>
          <a:p>
            <a:r>
              <a:rPr lang="en-US" sz="3200"/>
              <a:t>Your operational expertise is beneficial to help us agree our lotting strategy, planned payment structure and our nature positive sustainability goals etc. </a:t>
            </a:r>
          </a:p>
          <a:p>
            <a:endParaRPr lang="en-US" sz="900"/>
          </a:p>
          <a:p>
            <a:r>
              <a:rPr lang="en-US" sz="3200"/>
              <a:t>We will use </a:t>
            </a:r>
            <a:r>
              <a:rPr lang="en-US" sz="3200" b="1" err="1"/>
              <a:t>Mentimeter</a:t>
            </a:r>
            <a:r>
              <a:rPr lang="en-US" sz="3200"/>
              <a:t> to gather your feedback. </a:t>
            </a:r>
          </a:p>
          <a:p>
            <a:endParaRPr lang="en-US" sz="900"/>
          </a:p>
          <a:p>
            <a:r>
              <a:rPr lang="en-US" sz="3200"/>
              <a:t>Your specific answers will not be linked to your company name so please be as candid and accurate as possible.</a:t>
            </a:r>
            <a:endParaRPr lang="en-GB" sz="32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320379-9727-719F-3C91-A1B977728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732" y="1011202"/>
            <a:ext cx="10515600" cy="622389"/>
          </a:xfrm>
        </p:spPr>
        <p:txBody>
          <a:bodyPr>
            <a:normAutofit fontScale="90000"/>
          </a:bodyPr>
          <a:lstStyle/>
          <a:p>
            <a:r>
              <a:rPr lang="en-GB" sz="4800">
                <a:solidFill>
                  <a:schemeClr val="accent1">
                    <a:lumMod val="75000"/>
                  </a:schemeClr>
                </a:solidFill>
              </a:rPr>
              <a:t>Market Feedback</a:t>
            </a:r>
          </a:p>
        </p:txBody>
      </p:sp>
    </p:spTree>
    <p:extLst>
      <p:ext uri="{BB962C8B-B14F-4D97-AF65-F5344CB8AC3E}">
        <p14:creationId xmlns:p14="http://schemas.microsoft.com/office/powerpoint/2010/main" val="2701254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085A16-D2EB-5CF6-BD50-0C56ED56C301}"/>
              </a:ext>
            </a:extLst>
          </p:cNvPr>
          <p:cNvSpPr txBox="1"/>
          <p:nvPr/>
        </p:nvSpPr>
        <p:spPr>
          <a:xfrm>
            <a:off x="1253446" y="1771665"/>
            <a:ext cx="922619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Go to the website </a:t>
            </a:r>
            <a:r>
              <a:rPr lang="en-US" sz="5400" b="1" dirty="0"/>
              <a:t>menti.com</a:t>
            </a:r>
          </a:p>
          <a:p>
            <a:pPr algn="ctr"/>
            <a:endParaRPr lang="en-US" sz="1000" b="1" dirty="0"/>
          </a:p>
          <a:p>
            <a:pPr algn="ctr"/>
            <a:r>
              <a:rPr lang="en-US" sz="4800"/>
              <a:t>Enter the Code</a:t>
            </a:r>
            <a:endParaRPr lang="en-US" sz="4800" dirty="0"/>
          </a:p>
          <a:p>
            <a:pPr algn="ctr"/>
            <a:endParaRPr lang="en-US" sz="1000" dirty="0"/>
          </a:p>
          <a:p>
            <a:pPr algn="ctr"/>
            <a:r>
              <a:rPr lang="en-US" sz="4800" dirty="0"/>
              <a:t>Click Join</a:t>
            </a:r>
          </a:p>
          <a:p>
            <a:pPr algn="ctr"/>
            <a:endParaRPr lang="en-US" sz="2000" dirty="0"/>
          </a:p>
          <a:p>
            <a:pPr algn="ctr"/>
            <a:endParaRPr lang="en-US" sz="2000" dirty="0"/>
          </a:p>
          <a:p>
            <a:pPr algn="ctr"/>
            <a:endParaRPr lang="en-US" sz="2000" dirty="0"/>
          </a:p>
          <a:p>
            <a:pPr algn="ctr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Only one person per company to answer questions</a:t>
            </a:r>
            <a:endParaRPr lang="en-GB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145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242F-7DA5-F070-1713-C1F35018C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4266"/>
            <a:ext cx="10515600" cy="4087821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GB" sz="2400" kern="0"/>
              <a:t>Grounds Maintenance Function Overview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sz="2400" kern="0"/>
              <a:t>Current Position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kern="0"/>
              <a:t>Current Grounds Maintenance Contract Lot Area Map</a:t>
            </a:r>
            <a:endParaRPr lang="en-GB" sz="2400" ker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sz="2400" kern="0"/>
              <a:t>Grounds Maintenance Services Strategy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sz="2400" kern="0"/>
              <a:t>Scope of Work / </a:t>
            </a:r>
            <a:r>
              <a:rPr lang="en-US" sz="2400" kern="0"/>
              <a:t>Scale of Operation</a:t>
            </a:r>
            <a:endParaRPr lang="en-GB" sz="2400" ker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sz="2400" kern="0"/>
              <a:t>Estimated Contract Lot Values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sz="2400" kern="0"/>
              <a:t>Payments and Contract Management KPI’s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sz="2400" kern="0"/>
              <a:t>Procurement Process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sz="2400" kern="0"/>
              <a:t>Procurement Strategy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kern="0"/>
              <a:t>Questions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400" kern="0"/>
              <a:t>Menti Quiz </a:t>
            </a:r>
            <a:endParaRPr lang="en-GB" sz="2400" kern="0"/>
          </a:p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81DF645-2CE8-07BB-524B-19D6BD42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66139"/>
            <a:ext cx="10515600" cy="642264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Agenda</a:t>
            </a:r>
            <a:endParaRPr lang="en-GB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60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B48E0-3C43-0ED1-D8E6-0A51F8E16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692BD15-FB7C-CC3E-944F-BFD23C0D4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66139"/>
            <a:ext cx="10515600" cy="642264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Grounds Maintenance Function Overview</a:t>
            </a:r>
            <a:endParaRPr lang="en-GB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2AFB18-704F-E6B3-1B43-E5F6418D116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5800" y="1941817"/>
            <a:ext cx="10668000" cy="424322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pitchFamily="-112" charset="-128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9pPr>
          </a:lstStyle>
          <a:p>
            <a:r>
              <a:rPr lang="en-GB" b="0"/>
              <a:t>The Northern Ireland Housing Executive Grounds Maintenance function is a Regional based Client service providing a comprehensive Grounds Maintenance service to the Housing Areas across 3 Regions (Belfast, North and South).</a:t>
            </a:r>
          </a:p>
          <a:p>
            <a:endParaRPr lang="en-GB" b="0"/>
          </a:p>
          <a:p>
            <a:r>
              <a:rPr lang="en-GB" b="0"/>
              <a:t>NIHE is responsible for the maintenance of ‘soft’ open areas of grass, planted areas, hedges, trees, woodlands and ‘hard’ areas (incl. tarmac, concrete, pavior and cobbles).</a:t>
            </a:r>
          </a:p>
          <a:p>
            <a:endParaRPr lang="en-GB" b="0"/>
          </a:p>
          <a:p>
            <a:r>
              <a:rPr lang="en-US" b="0"/>
              <a:t>The Grounds Maintenance function is currently split into 3x HE Direct lots and 6x Public lots. The lots vary in value, size and scope of works.  </a:t>
            </a:r>
            <a:endParaRPr lang="en-GB" kern="0"/>
          </a:p>
        </p:txBody>
      </p:sp>
    </p:spTree>
    <p:extLst>
      <p:ext uri="{BB962C8B-B14F-4D97-AF65-F5344CB8AC3E}">
        <p14:creationId xmlns:p14="http://schemas.microsoft.com/office/powerpoint/2010/main" val="698761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8D2F0-97A4-7152-E435-4FCF967F1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2900"/>
            <a:ext cx="10515600" cy="4428162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For the current contracts we:- </a:t>
            </a:r>
          </a:p>
          <a:p>
            <a:pPr marL="0" indent="0">
              <a:buNone/>
            </a:pPr>
            <a:endParaRPr lang="en-US" sz="1000"/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Separated Tree Surgery works into 5x Contract Lots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Upgraded from NEC3 to NEC4 Guidance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Moved to M3NHF Estates Services Specification and Schedule of Rates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Implemented a new suite of KPI’s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Adopted new Nature Positive elements – black top areas by non-chemical means </a:t>
            </a:r>
          </a:p>
          <a:p>
            <a:pPr>
              <a:buFont typeface="Wingdings" panose="05000000000000000000" pitchFamily="2" charset="2"/>
              <a:buChar char="ü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788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7A768-EBDE-4684-D034-EA235A2C8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C0089EE-6835-0CA9-4939-052A17BA9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66139"/>
            <a:ext cx="10515600" cy="642264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Current Position</a:t>
            </a:r>
            <a:endParaRPr lang="en-GB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4E2692-C819-A322-B66B-F343CB283DF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50671"/>
            <a:ext cx="10515600" cy="42799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pitchFamily="-112" charset="-128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9pPr>
          </a:lstStyle>
          <a:p>
            <a:pPr marL="57150" indent="0" algn="just">
              <a:buNone/>
            </a:pPr>
            <a:r>
              <a:rPr lang="en-GB" sz="2800" b="0" kern="0">
                <a:latin typeface="Arial" panose="020B0604020202020204" pitchFamily="34" charset="0"/>
              </a:rPr>
              <a:t>The current CT085 Public Lots will expire on 31</a:t>
            </a:r>
            <a:r>
              <a:rPr lang="en-GB" sz="2800" b="0" kern="0" baseline="30000">
                <a:latin typeface="Arial" panose="020B0604020202020204" pitchFamily="34" charset="0"/>
              </a:rPr>
              <a:t>st</a:t>
            </a:r>
            <a:r>
              <a:rPr lang="en-GB" sz="2800" b="0" kern="0">
                <a:latin typeface="Arial" panose="020B0604020202020204" pitchFamily="34" charset="0"/>
              </a:rPr>
              <a:t> October 2027</a:t>
            </a:r>
          </a:p>
          <a:p>
            <a:pPr marL="57150" indent="0" algn="just">
              <a:buNone/>
            </a:pPr>
            <a:endParaRPr lang="en-GB" sz="2800" b="0" kern="0">
              <a:latin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400" b="0" kern="0">
                <a:latin typeface="Arial" panose="020B0604020202020204" pitchFamily="34" charset="0"/>
              </a:rPr>
              <a:t>Belfast Region – Belfast North, West &amp; Dairyfarm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400" b="0" kern="0">
                <a:latin typeface="Arial" panose="020B0604020202020204" pitchFamily="34" charset="0"/>
              </a:rPr>
              <a:t>Belfast Region – Belfast South, East, Lisburn &amp; Castlereagh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GB" sz="2400" b="0" kern="0">
                <a:latin typeface="Arial" panose="020B0604020202020204" pitchFamily="34" charset="0"/>
              </a:rPr>
              <a:t>North Region – East Area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b="0" kern="0">
                <a:latin typeface="Arial" panose="020B0604020202020204" pitchFamily="34" charset="0"/>
              </a:rPr>
              <a:t>South Region – North Down &amp; Ards and South Down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0" kern="0">
                <a:latin typeface="Arial" panose="020B0604020202020204" pitchFamily="34" charset="0"/>
              </a:rPr>
              <a:t>South Region – South Area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400" b="0" kern="0">
                <a:latin typeface="Arial" panose="020B0604020202020204" pitchFamily="34" charset="0"/>
              </a:rPr>
              <a:t>South Region – South-West and Mid Ulster Areas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400" b="0" kern="0">
              <a:latin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400" b="0" kern="0"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800" b="0" i="1" kern="0">
                <a:latin typeface="Arial" panose="020B0604020202020204" pitchFamily="34" charset="0"/>
              </a:rPr>
              <a:t>Please Note:– CT090 Tree Surgery Lots will expire on 30</a:t>
            </a:r>
            <a:r>
              <a:rPr lang="en-US" sz="1800" b="0" i="1" kern="0" baseline="30000">
                <a:latin typeface="Arial" panose="020B0604020202020204" pitchFamily="34" charset="0"/>
              </a:rPr>
              <a:t>th</a:t>
            </a:r>
            <a:r>
              <a:rPr lang="en-US" sz="1800" b="0" i="1" kern="0">
                <a:latin typeface="Arial" panose="020B0604020202020204" pitchFamily="34" charset="0"/>
              </a:rPr>
              <a:t> April 2028. We propose a Market Engagement event in 2027.   </a:t>
            </a:r>
          </a:p>
        </p:txBody>
      </p:sp>
    </p:spTree>
    <p:extLst>
      <p:ext uri="{BB962C8B-B14F-4D97-AF65-F5344CB8AC3E}">
        <p14:creationId xmlns:p14="http://schemas.microsoft.com/office/powerpoint/2010/main" val="11014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costello_jose\AppData\Local\Microsoft\Windows\INetCache\Content.Word\CurrentGroundsContractArea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066" y="451556"/>
            <a:ext cx="9993490" cy="5503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6399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4C843-219E-1091-CD45-52F2823C5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585" y="2085653"/>
            <a:ext cx="10144748" cy="407884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US"/>
              <a:t>We aim to deliver a first-class Grounds Maintenance service:-</a:t>
            </a:r>
          </a:p>
          <a:p>
            <a:pPr lvl="1"/>
            <a:endParaRPr lang="en-US"/>
          </a:p>
          <a:p>
            <a:pPr lvl="1"/>
            <a:r>
              <a:rPr lang="en-US"/>
              <a:t>6 Ground Maintenance Lots proposed.</a:t>
            </a:r>
          </a:p>
          <a:p>
            <a:pPr lvl="1"/>
            <a:endParaRPr lang="en-US"/>
          </a:p>
          <a:p>
            <a:pPr lvl="1"/>
            <a:r>
              <a:rPr lang="en-US"/>
              <a:t>Length of Contracts: To be confirmed. </a:t>
            </a:r>
          </a:p>
          <a:p>
            <a:pPr lvl="1"/>
            <a:endParaRPr lang="en-US"/>
          </a:p>
          <a:p>
            <a:pPr lvl="1"/>
            <a:r>
              <a:rPr lang="en-GB">
                <a:latin typeface="Arial"/>
                <a:cs typeface="Arial"/>
              </a:rPr>
              <a:t>The quantity of Lots a Supplier may win and any associated Conditions of Participation will be confirmed in the Tender Documents.</a:t>
            </a:r>
            <a:endParaRPr lang="en-US">
              <a:latin typeface="Arial"/>
              <a:cs typeface="Arial"/>
            </a:endParaRPr>
          </a:p>
          <a:p>
            <a:pPr lvl="1"/>
            <a:endParaRPr lang="en-US"/>
          </a:p>
          <a:p>
            <a:pPr lvl="1"/>
            <a:r>
              <a:rPr lang="en-US"/>
              <a:t>New Nature Positive Strategy elements incorporated. </a:t>
            </a:r>
          </a:p>
          <a:p>
            <a:pPr marL="457200" lvl="1" indent="0">
              <a:buNone/>
            </a:pPr>
            <a:r>
              <a:rPr lang="en-US">
                <a:latin typeface="Arial"/>
                <a:cs typeface="Arial"/>
              </a:rPr>
              <a:t> </a:t>
            </a:r>
          </a:p>
          <a:p>
            <a:endParaRPr lang="en-US"/>
          </a:p>
          <a:p>
            <a:endParaRPr lang="en-GB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2B4C25-9856-61F1-8A15-5F0DCABFE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392" y="1077269"/>
            <a:ext cx="10515600" cy="575204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Grounds Maintenance Services Strategy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356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2E1DB-83F3-6C6F-FDB9-1233FF332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585" y="243299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5400" b="1">
                <a:solidFill>
                  <a:srgbClr val="002060"/>
                </a:solidFill>
                <a:latin typeface="Arial Black"/>
              </a:rPr>
              <a:t>Scope of Work</a:t>
            </a:r>
          </a:p>
        </p:txBody>
      </p:sp>
    </p:spTree>
    <p:extLst>
      <p:ext uri="{BB962C8B-B14F-4D97-AF65-F5344CB8AC3E}">
        <p14:creationId xmlns:p14="http://schemas.microsoft.com/office/powerpoint/2010/main" val="2157033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rm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2E39E4F806C746A836F8B4D259740E" ma:contentTypeVersion="3" ma:contentTypeDescription="Create a new document." ma:contentTypeScope="" ma:versionID="43fae8416dd4283e547799119ad574f4">
  <xsd:schema xmlns:xsd="http://www.w3.org/2001/XMLSchema" xmlns:xs="http://www.w3.org/2001/XMLSchema" xmlns:p="http://schemas.microsoft.com/office/2006/metadata/properties" xmlns:ns2="97b8381d-8ad6-4431-867a-5e70cdf54989" targetNamespace="http://schemas.microsoft.com/office/2006/metadata/properties" ma:root="true" ma:fieldsID="f26772c6d40ac804b053b4b7f63bdaf9" ns2:_="">
    <xsd:import namespace="97b8381d-8ad6-4431-867a-5e70cdf549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b8381d-8ad6-4431-867a-5e70cdf549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92F838-1C5F-46EE-B6E2-6B065439AA37}">
  <ds:schemaRefs>
    <ds:schemaRef ds:uri="97b8381d-8ad6-4431-867a-5e70cdf5498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CC0E56D-9D24-4466-900C-EE5E332B8138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97b8381d-8ad6-4431-867a-5e70cdf5498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4F3367C-7FAA-40B3-8D33-6168816FC83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7a13aea-9437-4db7-a22b-cfaa4ce33b6e}" enabled="0" method="" siteId="{e7a13aea-9437-4db7-a22b-cfaa4ce33b6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1187</Words>
  <Application>Microsoft Office PowerPoint</Application>
  <PresentationFormat>Widescreen</PresentationFormat>
  <Paragraphs>216</Paragraphs>
  <Slides>26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Arial,Sans-Serif</vt:lpstr>
      <vt:lpstr>Calibri</vt:lpstr>
      <vt:lpstr>Calibri Light</vt:lpstr>
      <vt:lpstr>Courier New</vt:lpstr>
      <vt:lpstr>Wingdings</vt:lpstr>
      <vt:lpstr>Office Theme</vt:lpstr>
      <vt:lpstr>Grounds Maintenance Market Engagement Event</vt:lpstr>
      <vt:lpstr>PowerPoint Presentation</vt:lpstr>
      <vt:lpstr>Agenda</vt:lpstr>
      <vt:lpstr>Grounds Maintenance Function Overview</vt:lpstr>
      <vt:lpstr>PowerPoint Presentation</vt:lpstr>
      <vt:lpstr>Current Position</vt:lpstr>
      <vt:lpstr>PowerPoint Presentation</vt:lpstr>
      <vt:lpstr>Grounds Maintenance Services Strategy </vt:lpstr>
      <vt:lpstr>Scope of Work</vt:lpstr>
      <vt:lpstr>PowerPoint Presentation</vt:lpstr>
      <vt:lpstr>PowerPoint Presentation</vt:lpstr>
      <vt:lpstr>PowerPoint Presentation</vt:lpstr>
      <vt:lpstr>Scale of Operation</vt:lpstr>
      <vt:lpstr>Scale of Operation (June 2026)  Grass Area</vt:lpstr>
      <vt:lpstr>Scale of Operation (June 2026) Hard Areas </vt:lpstr>
      <vt:lpstr>Scale of Operation (June 2026) Others </vt:lpstr>
      <vt:lpstr>Estimated Contract Lot Values</vt:lpstr>
      <vt:lpstr>Payments</vt:lpstr>
      <vt:lpstr>Contract Management KPIs</vt:lpstr>
      <vt:lpstr>Publishing Contract Performance Information</vt:lpstr>
      <vt:lpstr>In Preparation for Bidding  System Registrations</vt:lpstr>
      <vt:lpstr>Indicative Evaluation Model</vt:lpstr>
      <vt:lpstr>Indicative Timeline</vt:lpstr>
      <vt:lpstr>Any Questions?</vt:lpstr>
      <vt:lpstr>Market Feedback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Gault</dc:creator>
  <cp:lastModifiedBy>Brown, Christopher (Procurement)</cp:lastModifiedBy>
  <cp:revision>2</cp:revision>
  <dcterms:created xsi:type="dcterms:W3CDTF">2025-03-12T14:14:11Z</dcterms:created>
  <dcterms:modified xsi:type="dcterms:W3CDTF">2026-08-04T13:36:59Z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0x010100A62E39E4F806C746A836F8B4D259740E</vt:lpwstr>
  </property>
</Properties>
</file>